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81" r:id="rId2"/>
    <p:sldId id="305" r:id="rId3"/>
    <p:sldId id="301" r:id="rId4"/>
    <p:sldId id="299" r:id="rId5"/>
    <p:sldId id="265" r:id="rId6"/>
    <p:sldId id="297" r:id="rId7"/>
    <p:sldId id="304" r:id="rId8"/>
    <p:sldId id="317" r:id="rId9"/>
    <p:sldId id="318" r:id="rId10"/>
    <p:sldId id="326" r:id="rId11"/>
    <p:sldId id="327" r:id="rId12"/>
    <p:sldId id="320" r:id="rId13"/>
    <p:sldId id="303" r:id="rId14"/>
    <p:sldId id="292" r:id="rId15"/>
    <p:sldId id="328" r:id="rId16"/>
    <p:sldId id="302" r:id="rId17"/>
    <p:sldId id="271" r:id="rId18"/>
    <p:sldId id="321" r:id="rId19"/>
    <p:sldId id="324" r:id="rId20"/>
    <p:sldId id="325" r:id="rId21"/>
    <p:sldId id="273" r:id="rId22"/>
    <p:sldId id="319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ebyeol Yu" initials="SY" lastIdx="1" clrIdx="0">
    <p:extLst>
      <p:ext uri="{19B8F6BF-5375-455C-9EA6-DF929625EA0E}">
        <p15:presenceInfo xmlns:p15="http://schemas.microsoft.com/office/powerpoint/2012/main" userId="98481ea3cdcca7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9"/>
    <a:srgbClr val="F8F8F8"/>
    <a:srgbClr val="FEFDFC"/>
    <a:srgbClr val="FFFDFB"/>
    <a:srgbClr val="F7F7F7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94103" autoAdjust="0"/>
  </p:normalViewPr>
  <p:slideViewPr>
    <p:cSldViewPr snapToGrid="0" showGuides="1">
      <p:cViewPr varScale="1">
        <p:scale>
          <a:sx n="68" d="100"/>
          <a:sy n="68" d="100"/>
        </p:scale>
        <p:origin x="80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3C756B-2BA2-487C-967A-634BB487F602}" type="doc">
      <dgm:prSet loTypeId="urn:microsoft.com/office/officeart/2005/8/layout/hierarchy2" loCatId="hierarchy" qsTypeId="urn:microsoft.com/office/officeart/2005/8/quickstyle/simple2" qsCatId="simple" csTypeId="urn:microsoft.com/office/officeart/2005/8/colors/accent3_5" csCatId="accent3" phldr="1"/>
      <dgm:spPr/>
      <dgm:t>
        <a:bodyPr/>
        <a:lstStyle/>
        <a:p>
          <a:pPr latinLnBrk="1"/>
          <a:endParaRPr lang="ko-KR" altLang="en-US"/>
        </a:p>
      </dgm:t>
    </dgm:pt>
    <dgm:pt modelId="{520491F3-0833-4353-86E2-E58E1F9261D6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기본설계</a:t>
          </a:r>
        </a:p>
      </dgm:t>
    </dgm:pt>
    <dgm:pt modelId="{A1B409AD-ACAE-4761-8EC6-AD705E1718A2}" type="parTrans" cxnId="{84A93046-C72B-424B-B5DA-C49C9926CC59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FC89A81-223D-499F-A3E3-7F027848A269}" type="sibTrans" cxnId="{84A93046-C72B-424B-B5DA-C49C9926CC59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615145B-802F-4510-87E0-97D7B38FABB0}">
      <dgm:prSet custT="1"/>
      <dgm:spPr/>
      <dgm:t>
        <a:bodyPr/>
        <a:lstStyle/>
        <a:p>
          <a:pPr latinLnBrk="1"/>
          <a:r>
            <a:rPr lang="en-US" altLang="ko-KR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GUI </a:t>
          </a:r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구조</a:t>
          </a:r>
        </a:p>
      </dgm:t>
    </dgm:pt>
    <dgm:pt modelId="{BC9BA3B6-7353-4AEA-AC29-D09276B88EC5}" type="parTrans" cxnId="{39BA367D-F274-4FA6-BB6D-1EDF89BD9435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A1AF6DF-896C-471C-A8ED-69A2DA00FC97}" type="sibTrans" cxnId="{39BA367D-F274-4FA6-BB6D-1EDF89BD9435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A23DEDE-7A51-4C9A-B425-CAAB98619D89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함수 및 데이터 구조 </a:t>
          </a:r>
        </a:p>
      </dgm:t>
    </dgm:pt>
    <dgm:pt modelId="{1F482FC5-0C8B-47D7-A98B-B967823734AE}" type="parTrans" cxnId="{D0F3CC42-0644-415E-AC5F-9E41D7363B4B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41776AE-72ED-4D6F-B856-F2C255D9F41C}" type="sibTrans" cxnId="{D0F3CC42-0644-415E-AC5F-9E41D7363B4B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E91A27E-D162-4834-8316-CC8C6BA87C85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함수구조설계</a:t>
          </a:r>
        </a:p>
      </dgm:t>
    </dgm:pt>
    <dgm:pt modelId="{C62768D7-5BFD-41F6-BA6B-57FE8BE3F52C}" type="parTrans" cxnId="{242FC808-F139-4713-B153-93F0E095A6D1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C4B4F461-4272-4568-80A8-48A2FCC3DAFD}" type="sibTrans" cxnId="{242FC808-F139-4713-B153-93F0E095A6D1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6465D68-AC38-43F7-B118-3F8C4BE09521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나만의 냉장고</a:t>
          </a:r>
        </a:p>
      </dgm:t>
    </dgm:pt>
    <dgm:pt modelId="{8B9C8212-9EEA-4C72-B29C-84881688051C}" type="parTrans" cxnId="{C486C863-701C-44DC-BC89-C426D063BC51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8EAC2D4-180B-430E-B19A-BDF6865E14D6}" type="sibTrans" cxnId="{C486C863-701C-44DC-BC89-C426D063BC51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AD50B2C3-0956-4D5E-A01F-B16EBA21882C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기본기능</a:t>
          </a:r>
          <a:r>
            <a:rPr lang="en-US" altLang="ko-KR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(</a:t>
          </a:r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등록</a:t>
          </a:r>
          <a:r>
            <a:rPr lang="en-US" altLang="ko-KR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/</a:t>
          </a:r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수정</a:t>
          </a:r>
          <a:r>
            <a:rPr lang="en-US" altLang="ko-KR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/</a:t>
          </a:r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삭제</a:t>
          </a:r>
          <a:r>
            <a:rPr lang="en-US" altLang="ko-KR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  <a:endParaRPr lang="ko-KR" altLang="en-US" sz="800" b="1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F99D13E-D2BD-4CDC-9B5A-6ECA0255AF09}" type="parTrans" cxnId="{D8258D0F-1007-4C5C-A44E-B77820874E8A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083F6887-64A7-4397-81A4-42350D01639C}" type="sibTrans" cxnId="{D8258D0F-1007-4C5C-A44E-B77820874E8A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02A3B2E-58C9-46CF-974F-5A87921BA792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타이머 기능</a:t>
          </a:r>
        </a:p>
      </dgm:t>
    </dgm:pt>
    <dgm:pt modelId="{EA9BA4C8-23AF-453A-AD42-24AEC3422B0A}" type="parTrans" cxnId="{9ED47BF4-803B-4D36-94B3-69E2E56C3B63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812CE5D-AB85-428A-B07C-8071B917C0AE}" type="sibTrans" cxnId="{9ED47BF4-803B-4D36-94B3-69E2E56C3B63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C554DBBB-F813-4068-9DAD-03BACE07F3A5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스크랩 기능</a:t>
          </a:r>
        </a:p>
      </dgm:t>
    </dgm:pt>
    <dgm:pt modelId="{74055F9F-FFEE-49B4-891D-86C706E244AB}" type="parTrans" cxnId="{06B3E6AB-A044-4ECB-830B-9BCF0BA40484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5AF12B8-AA5A-4ABC-81BE-734138353CE4}" type="sibTrans" cxnId="{06B3E6AB-A044-4ECB-830B-9BCF0BA40484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CA6187B-19F4-4B72-8A89-7D99887F59F5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냉장고 기능</a:t>
          </a:r>
        </a:p>
      </dgm:t>
    </dgm:pt>
    <dgm:pt modelId="{81378AD0-E6D1-4DD1-9CDF-DDCD5BAEEC45}" type="parTrans" cxnId="{0E92BB70-C695-410A-86B2-EE6C38BCA4C2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2EDFCF5-FCB6-4D3B-8E48-8EFD4622AE3A}" type="sibTrans" cxnId="{0E92BB70-C695-410A-86B2-EE6C38BCA4C2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43BEB77-1DEA-48A4-A47A-6199219C7D58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자체 화폐 저장 기능 </a:t>
          </a:r>
        </a:p>
      </dgm:t>
    </dgm:pt>
    <dgm:pt modelId="{F4904F67-3384-48A8-B7F4-955513D6202D}" type="parTrans" cxnId="{F826CD81-2888-410A-88C8-2990CBBB91E3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A006933B-E5A5-4B6E-9220-5C966F772193}" type="sibTrans" cxnId="{F826CD81-2888-410A-88C8-2990CBBB91E3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5767CD8-9B77-4352-B5D7-A2732365C87F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메인</a:t>
          </a:r>
          <a:r>
            <a:rPr lang="en-US" altLang="ko-KR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UI</a:t>
          </a:r>
          <a:endParaRPr lang="ko-KR" altLang="en-US" sz="800" b="1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17BDD42-79A5-41FF-953F-13329BCB18ED}" type="parTrans" cxnId="{7263292B-4FE6-499D-B27C-549612A4CDDD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6C2F4FF-CC66-40FD-8122-ED64038C3A8B}" type="sibTrans" cxnId="{7263292B-4FE6-499D-B27C-549612A4CDDD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C7A7724-0568-467A-960E-ED46EA5C7895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레시피 기본 기능 </a:t>
          </a:r>
          <a:r>
            <a:rPr lang="en-US" altLang="ko-KR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GUI</a:t>
          </a:r>
          <a:endParaRPr lang="ko-KR" altLang="en-US" sz="800" b="1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4E9715F-73B8-4E8F-9DC3-18F7CC93647D}" type="parTrans" cxnId="{1071266E-AB5F-4986-9DB7-A67808166DA2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46A0B38-DDBE-4C8C-897C-5D8E2960AE2D}" type="sibTrans" cxnId="{1071266E-AB5F-4986-9DB7-A67808166DA2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F4FCFDB-40B5-432C-90F7-77706DE8B642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나만의 냉장고 </a:t>
          </a:r>
          <a:r>
            <a:rPr lang="en-US" altLang="ko-KR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GUI</a:t>
          </a:r>
          <a:endParaRPr lang="ko-KR" altLang="en-US" sz="800" b="1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E9A5A4A-98D3-49CC-9C21-BEE6321E9F77}" type="parTrans" cxnId="{C10DBD4E-CAA4-4532-B377-5BB1DCE5D480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B166A43-13CA-4420-9C9C-76F3D8EB8F17}" type="sibTrans" cxnId="{C10DBD4E-CAA4-4532-B377-5BB1DCE5D480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059D0F9-563D-4703-A820-CD5F5BA2988E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타이머 </a:t>
          </a:r>
          <a:r>
            <a:rPr lang="en-US" altLang="ko-KR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UI</a:t>
          </a:r>
          <a:endParaRPr lang="ko-KR" altLang="en-US" sz="800" b="1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5F9E8A3-8E39-4A5C-B574-77658AFD3FCF}" type="parTrans" cxnId="{293AF76F-5F8A-482F-9BF5-98FA373DADA6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1815128-78C8-48DD-B900-88E2FCCBDBC2}" type="sibTrans" cxnId="{293AF76F-5F8A-482F-9BF5-98FA373DADA6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E416BC2B-9D05-418D-A7B4-41C46D4B3FC3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자체 화폐 </a:t>
          </a:r>
          <a:r>
            <a:rPr lang="en-US" altLang="ko-KR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UI</a:t>
          </a:r>
          <a:endParaRPr lang="ko-KR" altLang="en-US" sz="800" b="1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B1749A3-562E-46CA-8DB5-0556EF024E88}" type="parTrans" cxnId="{8A3C46F4-9955-42B5-A734-B0ADA34591CF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8CBB57F-4E1F-40CB-9392-94D1BEA79AD9}" type="sibTrans" cxnId="{8A3C46F4-9955-42B5-A734-B0ADA34591CF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8327743-4CC6-4F3E-8FCB-6E1FFB2B58CC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냉장고 </a:t>
          </a:r>
          <a:r>
            <a:rPr lang="en-US" altLang="ko-KR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UI</a:t>
          </a:r>
          <a:endParaRPr lang="ko-KR" altLang="en-US" sz="800" b="1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27BDB8D3-BDA2-4A16-BB3C-F963FED07CB8}" type="parTrans" cxnId="{7A4FF3D2-B730-4D36-8C89-947BC46B9F66}">
      <dgm:prSet custT="1"/>
      <dgm:spPr/>
      <dgm:t>
        <a:bodyPr/>
        <a:lstStyle/>
        <a:p>
          <a:pPr latinLnBrk="1"/>
          <a:endParaRPr lang="ko-KR" altLang="en-US" sz="3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B2C881C-2B71-43D9-BF34-72C72538154D}" type="sibTrans" cxnId="{7A4FF3D2-B730-4D36-8C89-947BC46B9F66}">
      <dgm:prSet/>
      <dgm:spPr/>
      <dgm:t>
        <a:bodyPr/>
        <a:lstStyle/>
        <a:p>
          <a:pPr latinLnBrk="1"/>
          <a:endParaRPr lang="ko-KR" altLang="en-US" sz="1400" b="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E57BF061-DCCA-40B9-910B-96FD6751E9C5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데이터 구조 설계 </a:t>
          </a:r>
        </a:p>
      </dgm:t>
    </dgm:pt>
    <dgm:pt modelId="{9B69D233-2976-4AC1-9BCB-D564F8B52F85}" type="parTrans" cxnId="{4761343E-3C47-44DC-BF30-4ADDD159BEA2}">
      <dgm:prSet/>
      <dgm:spPr/>
      <dgm:t>
        <a:bodyPr/>
        <a:lstStyle/>
        <a:p>
          <a:pPr latinLnBrk="1"/>
          <a:endParaRPr lang="ko-KR" altLang="en-US"/>
        </a:p>
      </dgm:t>
    </dgm:pt>
    <dgm:pt modelId="{941A7D37-C253-4B00-95BE-671266C5911D}" type="sibTrans" cxnId="{4761343E-3C47-44DC-BF30-4ADDD159BEA2}">
      <dgm:prSet/>
      <dgm:spPr/>
      <dgm:t>
        <a:bodyPr/>
        <a:lstStyle/>
        <a:p>
          <a:pPr latinLnBrk="1"/>
          <a:endParaRPr lang="ko-KR" altLang="en-US"/>
        </a:p>
      </dgm:t>
    </dgm:pt>
    <dgm:pt modelId="{572E6D96-4E1C-4B3C-8B39-B843F91C86BF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데이터 수집 및 조사</a:t>
          </a:r>
        </a:p>
      </dgm:t>
    </dgm:pt>
    <dgm:pt modelId="{7D611F60-4187-412C-AAB9-3EDF858E57B2}" type="parTrans" cxnId="{9E795317-47A3-46B6-ADE8-6A2864E639A4}">
      <dgm:prSet/>
      <dgm:spPr/>
      <dgm:t>
        <a:bodyPr/>
        <a:lstStyle/>
        <a:p>
          <a:pPr latinLnBrk="1"/>
          <a:endParaRPr lang="ko-KR" altLang="en-US"/>
        </a:p>
      </dgm:t>
    </dgm:pt>
    <dgm:pt modelId="{7AD1B235-E3FD-42CA-8EAB-84DEABE9AC2D}" type="sibTrans" cxnId="{9E795317-47A3-46B6-ADE8-6A2864E639A4}">
      <dgm:prSet/>
      <dgm:spPr/>
      <dgm:t>
        <a:bodyPr/>
        <a:lstStyle/>
        <a:p>
          <a:pPr latinLnBrk="1"/>
          <a:endParaRPr lang="ko-KR" altLang="en-US"/>
        </a:p>
      </dgm:t>
    </dgm:pt>
    <dgm:pt modelId="{859ACA0F-B5F2-409F-B411-7DA561DCF5D3}">
      <dgm:prSet custT="1"/>
      <dgm:spPr/>
      <dgm:t>
        <a:bodyPr/>
        <a:lstStyle/>
        <a:p>
          <a:pPr latinLnBrk="1"/>
          <a:r>
            <a:rPr lang="ko-KR" altLang="en-US" sz="800" b="1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데이터베이스 구축</a:t>
          </a:r>
        </a:p>
      </dgm:t>
    </dgm:pt>
    <dgm:pt modelId="{079C4A36-0A12-4B14-BA36-5D8121FB352B}" type="parTrans" cxnId="{994D45A6-F2CA-49D8-973F-B2C5A2F2E1FF}">
      <dgm:prSet/>
      <dgm:spPr/>
      <dgm:t>
        <a:bodyPr/>
        <a:lstStyle/>
        <a:p>
          <a:pPr latinLnBrk="1"/>
          <a:endParaRPr lang="ko-KR" altLang="en-US"/>
        </a:p>
      </dgm:t>
    </dgm:pt>
    <dgm:pt modelId="{70D516CD-C33E-48F2-861E-FA2B97D4AA33}" type="sibTrans" cxnId="{994D45A6-F2CA-49D8-973F-B2C5A2F2E1FF}">
      <dgm:prSet/>
      <dgm:spPr/>
      <dgm:t>
        <a:bodyPr/>
        <a:lstStyle/>
        <a:p>
          <a:pPr latinLnBrk="1"/>
          <a:endParaRPr lang="ko-KR" altLang="en-US"/>
        </a:p>
      </dgm:t>
    </dgm:pt>
    <dgm:pt modelId="{E47C170E-890F-474B-8600-1B7C6672881F}" type="pres">
      <dgm:prSet presAssocID="{453C756B-2BA2-487C-967A-634BB487F602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CD9F5B8-6424-4A40-ACDD-9056BE0E627E}" type="pres">
      <dgm:prSet presAssocID="{520491F3-0833-4353-86E2-E58E1F9261D6}" presName="root1" presStyleCnt="0"/>
      <dgm:spPr/>
    </dgm:pt>
    <dgm:pt modelId="{56A3B3F6-BF28-4558-9E1A-D5B203FEC955}" type="pres">
      <dgm:prSet presAssocID="{520491F3-0833-4353-86E2-E58E1F9261D6}" presName="LevelOneTextNode" presStyleLbl="node0" presStyleIdx="0" presStyleCnt="2">
        <dgm:presLayoutVars>
          <dgm:chPref val="3"/>
        </dgm:presLayoutVars>
      </dgm:prSet>
      <dgm:spPr/>
    </dgm:pt>
    <dgm:pt modelId="{633E090E-37A8-4B82-A4A9-85E66058796B}" type="pres">
      <dgm:prSet presAssocID="{520491F3-0833-4353-86E2-E58E1F9261D6}" presName="level2hierChild" presStyleCnt="0"/>
      <dgm:spPr/>
    </dgm:pt>
    <dgm:pt modelId="{C45037EE-E9F9-4749-AB40-914D2ED0D58B}" type="pres">
      <dgm:prSet presAssocID="{BC9BA3B6-7353-4AEA-AC29-D09276B88EC5}" presName="conn2-1" presStyleLbl="parChTrans1D2" presStyleIdx="0" presStyleCnt="3"/>
      <dgm:spPr/>
    </dgm:pt>
    <dgm:pt modelId="{E8551BCE-FC2F-44EB-8DCC-03245DB576C3}" type="pres">
      <dgm:prSet presAssocID="{BC9BA3B6-7353-4AEA-AC29-D09276B88EC5}" presName="connTx" presStyleLbl="parChTrans1D2" presStyleIdx="0" presStyleCnt="3"/>
      <dgm:spPr/>
    </dgm:pt>
    <dgm:pt modelId="{1500252E-31A3-4962-A3E2-09D5CCC24366}" type="pres">
      <dgm:prSet presAssocID="{3615145B-802F-4510-87E0-97D7B38FABB0}" presName="root2" presStyleCnt="0"/>
      <dgm:spPr/>
    </dgm:pt>
    <dgm:pt modelId="{A9B1A260-20A6-4514-B7D5-C73688907864}" type="pres">
      <dgm:prSet presAssocID="{3615145B-802F-4510-87E0-97D7B38FABB0}" presName="LevelTwoTextNode" presStyleLbl="node2" presStyleIdx="0" presStyleCnt="3">
        <dgm:presLayoutVars>
          <dgm:chPref val="3"/>
        </dgm:presLayoutVars>
      </dgm:prSet>
      <dgm:spPr/>
    </dgm:pt>
    <dgm:pt modelId="{1349020A-B117-4095-8684-CAFFB83BF9AB}" type="pres">
      <dgm:prSet presAssocID="{3615145B-802F-4510-87E0-97D7B38FABB0}" presName="level3hierChild" presStyleCnt="0"/>
      <dgm:spPr/>
    </dgm:pt>
    <dgm:pt modelId="{4F5BF420-54CC-40D7-860A-C8F82DDC3D25}" type="pres">
      <dgm:prSet presAssocID="{917BDD42-79A5-41FF-953F-13329BCB18ED}" presName="conn2-1" presStyleLbl="parChTrans1D3" presStyleIdx="0" presStyleCnt="7"/>
      <dgm:spPr/>
    </dgm:pt>
    <dgm:pt modelId="{B3133755-1D98-4F42-974E-C8DFEC560AB7}" type="pres">
      <dgm:prSet presAssocID="{917BDD42-79A5-41FF-953F-13329BCB18ED}" presName="connTx" presStyleLbl="parChTrans1D3" presStyleIdx="0" presStyleCnt="7"/>
      <dgm:spPr/>
    </dgm:pt>
    <dgm:pt modelId="{C161D42E-6E8F-4533-A9C2-051248C6BE9B}" type="pres">
      <dgm:prSet presAssocID="{75767CD8-9B77-4352-B5D7-A2732365C87F}" presName="root2" presStyleCnt="0"/>
      <dgm:spPr/>
    </dgm:pt>
    <dgm:pt modelId="{A37B4118-DE31-46DD-AAA9-00432CB66249}" type="pres">
      <dgm:prSet presAssocID="{75767CD8-9B77-4352-B5D7-A2732365C87F}" presName="LevelTwoTextNode" presStyleLbl="node3" presStyleIdx="0" presStyleCnt="7">
        <dgm:presLayoutVars>
          <dgm:chPref val="3"/>
        </dgm:presLayoutVars>
      </dgm:prSet>
      <dgm:spPr/>
    </dgm:pt>
    <dgm:pt modelId="{40A52CC7-EDBF-4C4E-ADE8-6DDFD0CD0477}" type="pres">
      <dgm:prSet presAssocID="{75767CD8-9B77-4352-B5D7-A2732365C87F}" presName="level3hierChild" presStyleCnt="0"/>
      <dgm:spPr/>
    </dgm:pt>
    <dgm:pt modelId="{4E29E28A-47D0-4B58-AB1A-12BC779F7B13}" type="pres">
      <dgm:prSet presAssocID="{F4E9715F-73B8-4E8F-9DC3-18F7CC93647D}" presName="conn2-1" presStyleLbl="parChTrans1D4" presStyleIdx="0" presStyleCnt="7"/>
      <dgm:spPr/>
    </dgm:pt>
    <dgm:pt modelId="{094C6F1C-3779-4490-9D21-26BA7198D291}" type="pres">
      <dgm:prSet presAssocID="{F4E9715F-73B8-4E8F-9DC3-18F7CC93647D}" presName="connTx" presStyleLbl="parChTrans1D4" presStyleIdx="0" presStyleCnt="7"/>
      <dgm:spPr/>
    </dgm:pt>
    <dgm:pt modelId="{142C251E-9D96-4C88-B997-EE01751ACDCA}" type="pres">
      <dgm:prSet presAssocID="{5C7A7724-0568-467A-960E-ED46EA5C7895}" presName="root2" presStyleCnt="0"/>
      <dgm:spPr/>
    </dgm:pt>
    <dgm:pt modelId="{0B16BC52-784B-4C56-8048-53C0ADD46CD1}" type="pres">
      <dgm:prSet presAssocID="{5C7A7724-0568-467A-960E-ED46EA5C7895}" presName="LevelTwoTextNode" presStyleLbl="node4" presStyleIdx="0" presStyleCnt="7">
        <dgm:presLayoutVars>
          <dgm:chPref val="3"/>
        </dgm:presLayoutVars>
      </dgm:prSet>
      <dgm:spPr/>
    </dgm:pt>
    <dgm:pt modelId="{F9147673-25DC-4865-80BC-4E9730A16C40}" type="pres">
      <dgm:prSet presAssocID="{5C7A7724-0568-467A-960E-ED46EA5C7895}" presName="level3hierChild" presStyleCnt="0"/>
      <dgm:spPr/>
    </dgm:pt>
    <dgm:pt modelId="{C5D7DD10-DBF6-4B3B-AEF6-BBFBBB4470C4}" type="pres">
      <dgm:prSet presAssocID="{8E9A5A4A-98D3-49CC-9C21-BEE6321E9F77}" presName="conn2-1" presStyleLbl="parChTrans1D4" presStyleIdx="1" presStyleCnt="7"/>
      <dgm:spPr/>
    </dgm:pt>
    <dgm:pt modelId="{B9525084-8A51-4230-8A97-8786182B180C}" type="pres">
      <dgm:prSet presAssocID="{8E9A5A4A-98D3-49CC-9C21-BEE6321E9F77}" presName="connTx" presStyleLbl="parChTrans1D4" presStyleIdx="1" presStyleCnt="7"/>
      <dgm:spPr/>
    </dgm:pt>
    <dgm:pt modelId="{0B3E4B14-D49F-4E73-92B6-29E3749D09D2}" type="pres">
      <dgm:prSet presAssocID="{DF4FCFDB-40B5-432C-90F7-77706DE8B642}" presName="root2" presStyleCnt="0"/>
      <dgm:spPr/>
    </dgm:pt>
    <dgm:pt modelId="{FAFFF746-7867-4F8F-9DB9-3436801FBE4E}" type="pres">
      <dgm:prSet presAssocID="{DF4FCFDB-40B5-432C-90F7-77706DE8B642}" presName="LevelTwoTextNode" presStyleLbl="node4" presStyleIdx="1" presStyleCnt="7">
        <dgm:presLayoutVars>
          <dgm:chPref val="3"/>
        </dgm:presLayoutVars>
      </dgm:prSet>
      <dgm:spPr/>
    </dgm:pt>
    <dgm:pt modelId="{85C0B94A-EDA8-427C-BFA3-40B9B61353CC}" type="pres">
      <dgm:prSet presAssocID="{DF4FCFDB-40B5-432C-90F7-77706DE8B642}" presName="level3hierChild" presStyleCnt="0"/>
      <dgm:spPr/>
    </dgm:pt>
    <dgm:pt modelId="{DC654555-7281-4225-9F61-F2F7E13112D1}" type="pres">
      <dgm:prSet presAssocID="{BB1749A3-562E-46CA-8DB5-0556EF024E88}" presName="conn2-1" presStyleLbl="parChTrans1D4" presStyleIdx="2" presStyleCnt="7"/>
      <dgm:spPr/>
    </dgm:pt>
    <dgm:pt modelId="{646DC780-A2F3-40DF-BF7C-AF30186B2CB7}" type="pres">
      <dgm:prSet presAssocID="{BB1749A3-562E-46CA-8DB5-0556EF024E88}" presName="connTx" presStyleLbl="parChTrans1D4" presStyleIdx="2" presStyleCnt="7"/>
      <dgm:spPr/>
    </dgm:pt>
    <dgm:pt modelId="{CE8CAE82-5BD4-40D9-81FB-3D11F2F70534}" type="pres">
      <dgm:prSet presAssocID="{E416BC2B-9D05-418D-A7B4-41C46D4B3FC3}" presName="root2" presStyleCnt="0"/>
      <dgm:spPr/>
    </dgm:pt>
    <dgm:pt modelId="{73BAB12A-5EF2-4994-ABF4-029EF1AD6E7C}" type="pres">
      <dgm:prSet presAssocID="{E416BC2B-9D05-418D-A7B4-41C46D4B3FC3}" presName="LevelTwoTextNode" presStyleLbl="node4" presStyleIdx="2" presStyleCnt="7">
        <dgm:presLayoutVars>
          <dgm:chPref val="3"/>
        </dgm:presLayoutVars>
      </dgm:prSet>
      <dgm:spPr/>
    </dgm:pt>
    <dgm:pt modelId="{7BC9E8F8-EF7F-4D05-B82D-3FA3AA1D87E4}" type="pres">
      <dgm:prSet presAssocID="{E416BC2B-9D05-418D-A7B4-41C46D4B3FC3}" presName="level3hierChild" presStyleCnt="0"/>
      <dgm:spPr/>
    </dgm:pt>
    <dgm:pt modelId="{552145B4-BD49-4F5E-A294-F37FCD9D7447}" type="pres">
      <dgm:prSet presAssocID="{27BDB8D3-BDA2-4A16-BB3C-F963FED07CB8}" presName="conn2-1" presStyleLbl="parChTrans1D4" presStyleIdx="3" presStyleCnt="7"/>
      <dgm:spPr/>
    </dgm:pt>
    <dgm:pt modelId="{FB889956-417F-45C6-A716-D59E26B1521B}" type="pres">
      <dgm:prSet presAssocID="{27BDB8D3-BDA2-4A16-BB3C-F963FED07CB8}" presName="connTx" presStyleLbl="parChTrans1D4" presStyleIdx="3" presStyleCnt="7"/>
      <dgm:spPr/>
    </dgm:pt>
    <dgm:pt modelId="{B14557E1-975A-4AAC-9017-56695CAEF901}" type="pres">
      <dgm:prSet presAssocID="{98327743-4CC6-4F3E-8FCB-6E1FFB2B58CC}" presName="root2" presStyleCnt="0"/>
      <dgm:spPr/>
    </dgm:pt>
    <dgm:pt modelId="{01E552B9-E766-4D26-9493-126CC5E79EFD}" type="pres">
      <dgm:prSet presAssocID="{98327743-4CC6-4F3E-8FCB-6E1FFB2B58CC}" presName="LevelTwoTextNode" presStyleLbl="node4" presStyleIdx="3" presStyleCnt="7">
        <dgm:presLayoutVars>
          <dgm:chPref val="3"/>
        </dgm:presLayoutVars>
      </dgm:prSet>
      <dgm:spPr/>
    </dgm:pt>
    <dgm:pt modelId="{20A46039-2FC4-4339-A9BB-0EF85C29B162}" type="pres">
      <dgm:prSet presAssocID="{98327743-4CC6-4F3E-8FCB-6E1FFB2B58CC}" presName="level3hierChild" presStyleCnt="0"/>
      <dgm:spPr/>
    </dgm:pt>
    <dgm:pt modelId="{5DC93C64-9826-4128-B62A-FE6233C03E1A}" type="pres">
      <dgm:prSet presAssocID="{F5F9E8A3-8E39-4A5C-B574-77658AFD3FCF}" presName="conn2-1" presStyleLbl="parChTrans1D4" presStyleIdx="4" presStyleCnt="7"/>
      <dgm:spPr/>
    </dgm:pt>
    <dgm:pt modelId="{BD455E36-2A24-4716-A7F5-C781D23D5F79}" type="pres">
      <dgm:prSet presAssocID="{F5F9E8A3-8E39-4A5C-B574-77658AFD3FCF}" presName="connTx" presStyleLbl="parChTrans1D4" presStyleIdx="4" presStyleCnt="7"/>
      <dgm:spPr/>
    </dgm:pt>
    <dgm:pt modelId="{44124E96-F57A-48D7-8136-22516AF9F23C}" type="pres">
      <dgm:prSet presAssocID="{6059D0F9-563D-4703-A820-CD5F5BA2988E}" presName="root2" presStyleCnt="0"/>
      <dgm:spPr/>
    </dgm:pt>
    <dgm:pt modelId="{256B6D9B-B747-4808-B91E-3DE3A52974C6}" type="pres">
      <dgm:prSet presAssocID="{6059D0F9-563D-4703-A820-CD5F5BA2988E}" presName="LevelTwoTextNode" presStyleLbl="node4" presStyleIdx="4" presStyleCnt="7">
        <dgm:presLayoutVars>
          <dgm:chPref val="3"/>
        </dgm:presLayoutVars>
      </dgm:prSet>
      <dgm:spPr/>
    </dgm:pt>
    <dgm:pt modelId="{B142449C-8D0A-400C-A2DA-C5E62AF974F2}" type="pres">
      <dgm:prSet presAssocID="{6059D0F9-563D-4703-A820-CD5F5BA2988E}" presName="level3hierChild" presStyleCnt="0"/>
      <dgm:spPr/>
    </dgm:pt>
    <dgm:pt modelId="{FB7CCFCC-42B5-4C5B-BE09-FF60537D3BD4}" type="pres">
      <dgm:prSet presAssocID="{3A23DEDE-7A51-4C9A-B425-CAAB98619D89}" presName="root1" presStyleCnt="0"/>
      <dgm:spPr/>
    </dgm:pt>
    <dgm:pt modelId="{B6760327-0C0B-401C-977C-BED9F4F398A3}" type="pres">
      <dgm:prSet presAssocID="{3A23DEDE-7A51-4C9A-B425-CAAB98619D89}" presName="LevelOneTextNode" presStyleLbl="node0" presStyleIdx="1" presStyleCnt="2">
        <dgm:presLayoutVars>
          <dgm:chPref val="3"/>
        </dgm:presLayoutVars>
      </dgm:prSet>
      <dgm:spPr/>
    </dgm:pt>
    <dgm:pt modelId="{210C8B7E-C417-4D1F-BF8E-52EEEA238B33}" type="pres">
      <dgm:prSet presAssocID="{3A23DEDE-7A51-4C9A-B425-CAAB98619D89}" presName="level2hierChild" presStyleCnt="0"/>
      <dgm:spPr/>
    </dgm:pt>
    <dgm:pt modelId="{C37EC176-6B7B-436B-9386-B6E1DCA1B524}" type="pres">
      <dgm:prSet presAssocID="{9B69D233-2976-4AC1-9BCB-D564F8B52F85}" presName="conn2-1" presStyleLbl="parChTrans1D2" presStyleIdx="1" presStyleCnt="3"/>
      <dgm:spPr/>
    </dgm:pt>
    <dgm:pt modelId="{C8C90A64-72D1-4F07-AD51-106651773815}" type="pres">
      <dgm:prSet presAssocID="{9B69D233-2976-4AC1-9BCB-D564F8B52F85}" presName="connTx" presStyleLbl="parChTrans1D2" presStyleIdx="1" presStyleCnt="3"/>
      <dgm:spPr/>
    </dgm:pt>
    <dgm:pt modelId="{A3C567F3-2615-4A1B-8BFE-2007D491A3F5}" type="pres">
      <dgm:prSet presAssocID="{E57BF061-DCCA-40B9-910B-96FD6751E9C5}" presName="root2" presStyleCnt="0"/>
      <dgm:spPr/>
    </dgm:pt>
    <dgm:pt modelId="{09C3178D-8615-484D-A32D-476D66E08DBD}" type="pres">
      <dgm:prSet presAssocID="{E57BF061-DCCA-40B9-910B-96FD6751E9C5}" presName="LevelTwoTextNode" presStyleLbl="node2" presStyleIdx="1" presStyleCnt="3">
        <dgm:presLayoutVars>
          <dgm:chPref val="3"/>
        </dgm:presLayoutVars>
      </dgm:prSet>
      <dgm:spPr/>
    </dgm:pt>
    <dgm:pt modelId="{6150F40D-4AAA-46F5-8F6E-3F129CC0D065}" type="pres">
      <dgm:prSet presAssocID="{E57BF061-DCCA-40B9-910B-96FD6751E9C5}" presName="level3hierChild" presStyleCnt="0"/>
      <dgm:spPr/>
    </dgm:pt>
    <dgm:pt modelId="{62950AB9-7F0B-4ED2-9AAC-5373FBE4FAE5}" type="pres">
      <dgm:prSet presAssocID="{7D611F60-4187-412C-AAB9-3EDF858E57B2}" presName="conn2-1" presStyleLbl="parChTrans1D3" presStyleIdx="1" presStyleCnt="7"/>
      <dgm:spPr/>
    </dgm:pt>
    <dgm:pt modelId="{E615EABB-0B7C-4E07-ADEF-A7C42C927D2D}" type="pres">
      <dgm:prSet presAssocID="{7D611F60-4187-412C-AAB9-3EDF858E57B2}" presName="connTx" presStyleLbl="parChTrans1D3" presStyleIdx="1" presStyleCnt="7"/>
      <dgm:spPr/>
    </dgm:pt>
    <dgm:pt modelId="{EB45E8CC-1B94-471A-9751-81E8FE7A5F8D}" type="pres">
      <dgm:prSet presAssocID="{572E6D96-4E1C-4B3C-8B39-B843F91C86BF}" presName="root2" presStyleCnt="0"/>
      <dgm:spPr/>
    </dgm:pt>
    <dgm:pt modelId="{EF69CE6A-BADF-4DF8-BD5F-81ABE610F3D9}" type="pres">
      <dgm:prSet presAssocID="{572E6D96-4E1C-4B3C-8B39-B843F91C86BF}" presName="LevelTwoTextNode" presStyleLbl="node3" presStyleIdx="1" presStyleCnt="7">
        <dgm:presLayoutVars>
          <dgm:chPref val="3"/>
        </dgm:presLayoutVars>
      </dgm:prSet>
      <dgm:spPr/>
    </dgm:pt>
    <dgm:pt modelId="{2BF9B851-1091-40D0-A94F-939D811F3604}" type="pres">
      <dgm:prSet presAssocID="{572E6D96-4E1C-4B3C-8B39-B843F91C86BF}" presName="level3hierChild" presStyleCnt="0"/>
      <dgm:spPr/>
    </dgm:pt>
    <dgm:pt modelId="{8E3E3519-05EC-4776-BC6D-27778C5A4B27}" type="pres">
      <dgm:prSet presAssocID="{079C4A36-0A12-4B14-BA36-5D8121FB352B}" presName="conn2-1" presStyleLbl="parChTrans1D3" presStyleIdx="2" presStyleCnt="7"/>
      <dgm:spPr/>
    </dgm:pt>
    <dgm:pt modelId="{D2BA10C8-DB98-4359-8774-48D422CC2925}" type="pres">
      <dgm:prSet presAssocID="{079C4A36-0A12-4B14-BA36-5D8121FB352B}" presName="connTx" presStyleLbl="parChTrans1D3" presStyleIdx="2" presStyleCnt="7"/>
      <dgm:spPr/>
    </dgm:pt>
    <dgm:pt modelId="{B727BA42-FD16-4F08-B04E-8B4DC1991AD2}" type="pres">
      <dgm:prSet presAssocID="{859ACA0F-B5F2-409F-B411-7DA561DCF5D3}" presName="root2" presStyleCnt="0"/>
      <dgm:spPr/>
    </dgm:pt>
    <dgm:pt modelId="{4517CCA4-341B-4F39-9BC2-B470263C89D3}" type="pres">
      <dgm:prSet presAssocID="{859ACA0F-B5F2-409F-B411-7DA561DCF5D3}" presName="LevelTwoTextNode" presStyleLbl="node3" presStyleIdx="2" presStyleCnt="7">
        <dgm:presLayoutVars>
          <dgm:chPref val="3"/>
        </dgm:presLayoutVars>
      </dgm:prSet>
      <dgm:spPr/>
    </dgm:pt>
    <dgm:pt modelId="{DC0AA993-2D3F-4879-A8A7-9183B76544A6}" type="pres">
      <dgm:prSet presAssocID="{859ACA0F-B5F2-409F-B411-7DA561DCF5D3}" presName="level3hierChild" presStyleCnt="0"/>
      <dgm:spPr/>
    </dgm:pt>
    <dgm:pt modelId="{6DDB8C06-5377-44AE-A4A8-F11A3BCBAF69}" type="pres">
      <dgm:prSet presAssocID="{C62768D7-5BFD-41F6-BA6B-57FE8BE3F52C}" presName="conn2-1" presStyleLbl="parChTrans1D2" presStyleIdx="2" presStyleCnt="3"/>
      <dgm:spPr/>
    </dgm:pt>
    <dgm:pt modelId="{EB6680D1-35D6-4C3B-9717-790AE3A6432D}" type="pres">
      <dgm:prSet presAssocID="{C62768D7-5BFD-41F6-BA6B-57FE8BE3F52C}" presName="connTx" presStyleLbl="parChTrans1D2" presStyleIdx="2" presStyleCnt="3"/>
      <dgm:spPr/>
    </dgm:pt>
    <dgm:pt modelId="{214D845B-1902-49A9-BB0B-0730B316E989}" type="pres">
      <dgm:prSet presAssocID="{8E91A27E-D162-4834-8316-CC8C6BA87C85}" presName="root2" presStyleCnt="0"/>
      <dgm:spPr/>
    </dgm:pt>
    <dgm:pt modelId="{B2FC4610-3B99-4E7B-8FF7-23CE0EA95885}" type="pres">
      <dgm:prSet presAssocID="{8E91A27E-D162-4834-8316-CC8C6BA87C85}" presName="LevelTwoTextNode" presStyleLbl="node2" presStyleIdx="2" presStyleCnt="3">
        <dgm:presLayoutVars>
          <dgm:chPref val="3"/>
        </dgm:presLayoutVars>
      </dgm:prSet>
      <dgm:spPr/>
    </dgm:pt>
    <dgm:pt modelId="{F37D0C08-696F-4287-B4A1-03BF3D81B133}" type="pres">
      <dgm:prSet presAssocID="{8E91A27E-D162-4834-8316-CC8C6BA87C85}" presName="level3hierChild" presStyleCnt="0"/>
      <dgm:spPr/>
    </dgm:pt>
    <dgm:pt modelId="{D34C4A66-204C-4DD4-9ACD-0CDB5C2BC8AB}" type="pres">
      <dgm:prSet presAssocID="{8B9C8212-9EEA-4C72-B29C-84881688051C}" presName="conn2-1" presStyleLbl="parChTrans1D3" presStyleIdx="3" presStyleCnt="7"/>
      <dgm:spPr/>
    </dgm:pt>
    <dgm:pt modelId="{502A4DCD-A9B8-49AA-9C25-E5F4F9EBCB8E}" type="pres">
      <dgm:prSet presAssocID="{8B9C8212-9EEA-4C72-B29C-84881688051C}" presName="connTx" presStyleLbl="parChTrans1D3" presStyleIdx="3" presStyleCnt="7"/>
      <dgm:spPr/>
    </dgm:pt>
    <dgm:pt modelId="{A5CBBDBE-7E20-422D-9CF8-22C4A024D48A}" type="pres">
      <dgm:prSet presAssocID="{46465D68-AC38-43F7-B118-3F8C4BE09521}" presName="root2" presStyleCnt="0"/>
      <dgm:spPr/>
    </dgm:pt>
    <dgm:pt modelId="{829D7528-40D5-4ED6-B269-BC185D06661A}" type="pres">
      <dgm:prSet presAssocID="{46465D68-AC38-43F7-B118-3F8C4BE09521}" presName="LevelTwoTextNode" presStyleLbl="node3" presStyleIdx="3" presStyleCnt="7">
        <dgm:presLayoutVars>
          <dgm:chPref val="3"/>
        </dgm:presLayoutVars>
      </dgm:prSet>
      <dgm:spPr/>
    </dgm:pt>
    <dgm:pt modelId="{4ED91DF2-B867-44B8-B24C-101235C0E43A}" type="pres">
      <dgm:prSet presAssocID="{46465D68-AC38-43F7-B118-3F8C4BE09521}" presName="level3hierChild" presStyleCnt="0"/>
      <dgm:spPr/>
    </dgm:pt>
    <dgm:pt modelId="{3680B359-6D41-4035-BA7C-D965F8854DC5}" type="pres">
      <dgm:prSet presAssocID="{81378AD0-E6D1-4DD1-9CDF-DDCD5BAEEC45}" presName="conn2-1" presStyleLbl="parChTrans1D4" presStyleIdx="5" presStyleCnt="7"/>
      <dgm:spPr/>
    </dgm:pt>
    <dgm:pt modelId="{15AE14D1-4BF3-486E-96E9-C1001ECDCAC0}" type="pres">
      <dgm:prSet presAssocID="{81378AD0-E6D1-4DD1-9CDF-DDCD5BAEEC45}" presName="connTx" presStyleLbl="parChTrans1D4" presStyleIdx="5" presStyleCnt="7"/>
      <dgm:spPr/>
    </dgm:pt>
    <dgm:pt modelId="{B5446A06-6A61-4CF5-BD6D-CBC54F23EFE2}" type="pres">
      <dgm:prSet presAssocID="{1CA6187B-19F4-4B72-8A89-7D99887F59F5}" presName="root2" presStyleCnt="0"/>
      <dgm:spPr/>
    </dgm:pt>
    <dgm:pt modelId="{817805AF-444F-4C09-A649-A15B1F0C5492}" type="pres">
      <dgm:prSet presAssocID="{1CA6187B-19F4-4B72-8A89-7D99887F59F5}" presName="LevelTwoTextNode" presStyleLbl="node4" presStyleIdx="5" presStyleCnt="7">
        <dgm:presLayoutVars>
          <dgm:chPref val="3"/>
        </dgm:presLayoutVars>
      </dgm:prSet>
      <dgm:spPr/>
    </dgm:pt>
    <dgm:pt modelId="{B77D5577-AEF2-4FB8-B95E-2A63913B2C3A}" type="pres">
      <dgm:prSet presAssocID="{1CA6187B-19F4-4B72-8A89-7D99887F59F5}" presName="level3hierChild" presStyleCnt="0"/>
      <dgm:spPr/>
    </dgm:pt>
    <dgm:pt modelId="{A1AC7FE5-F664-4EB2-A410-53CB9D3C376B}" type="pres">
      <dgm:prSet presAssocID="{F4904F67-3384-48A8-B7F4-955513D6202D}" presName="conn2-1" presStyleLbl="parChTrans1D4" presStyleIdx="6" presStyleCnt="7"/>
      <dgm:spPr/>
    </dgm:pt>
    <dgm:pt modelId="{704A6FC7-75E1-4C4D-9F18-73D323EC6074}" type="pres">
      <dgm:prSet presAssocID="{F4904F67-3384-48A8-B7F4-955513D6202D}" presName="connTx" presStyleLbl="parChTrans1D4" presStyleIdx="6" presStyleCnt="7"/>
      <dgm:spPr/>
    </dgm:pt>
    <dgm:pt modelId="{9D46866F-3490-4955-80F1-2938D202BE21}" type="pres">
      <dgm:prSet presAssocID="{643BEB77-1DEA-48A4-A47A-6199219C7D58}" presName="root2" presStyleCnt="0"/>
      <dgm:spPr/>
    </dgm:pt>
    <dgm:pt modelId="{9ABC4718-CD5B-499C-BB2D-ADCA0D59D0AA}" type="pres">
      <dgm:prSet presAssocID="{643BEB77-1DEA-48A4-A47A-6199219C7D58}" presName="LevelTwoTextNode" presStyleLbl="node4" presStyleIdx="6" presStyleCnt="7">
        <dgm:presLayoutVars>
          <dgm:chPref val="3"/>
        </dgm:presLayoutVars>
      </dgm:prSet>
      <dgm:spPr/>
    </dgm:pt>
    <dgm:pt modelId="{F0FD7205-808B-4C73-9397-6DE3AEB14CC4}" type="pres">
      <dgm:prSet presAssocID="{643BEB77-1DEA-48A4-A47A-6199219C7D58}" presName="level3hierChild" presStyleCnt="0"/>
      <dgm:spPr/>
    </dgm:pt>
    <dgm:pt modelId="{0726EC3D-29EB-49E3-B4FE-C0A309DCA9BD}" type="pres">
      <dgm:prSet presAssocID="{1F99D13E-D2BD-4CDC-9B5A-6ECA0255AF09}" presName="conn2-1" presStyleLbl="parChTrans1D3" presStyleIdx="4" presStyleCnt="7"/>
      <dgm:spPr/>
    </dgm:pt>
    <dgm:pt modelId="{C43B6A59-527F-4E17-AA63-1E946B191ED8}" type="pres">
      <dgm:prSet presAssocID="{1F99D13E-D2BD-4CDC-9B5A-6ECA0255AF09}" presName="connTx" presStyleLbl="parChTrans1D3" presStyleIdx="4" presStyleCnt="7"/>
      <dgm:spPr/>
    </dgm:pt>
    <dgm:pt modelId="{1DADF24E-F890-471F-8B21-8C8B7650C287}" type="pres">
      <dgm:prSet presAssocID="{AD50B2C3-0956-4D5E-A01F-B16EBA21882C}" presName="root2" presStyleCnt="0"/>
      <dgm:spPr/>
    </dgm:pt>
    <dgm:pt modelId="{282EACE8-218C-4EFA-B5E5-F7FEE7929D72}" type="pres">
      <dgm:prSet presAssocID="{AD50B2C3-0956-4D5E-A01F-B16EBA21882C}" presName="LevelTwoTextNode" presStyleLbl="node3" presStyleIdx="4" presStyleCnt="7">
        <dgm:presLayoutVars>
          <dgm:chPref val="3"/>
        </dgm:presLayoutVars>
      </dgm:prSet>
      <dgm:spPr/>
    </dgm:pt>
    <dgm:pt modelId="{CC1FA9A0-EDA5-432C-9B9C-20BF2F287FFF}" type="pres">
      <dgm:prSet presAssocID="{AD50B2C3-0956-4D5E-A01F-B16EBA21882C}" presName="level3hierChild" presStyleCnt="0"/>
      <dgm:spPr/>
    </dgm:pt>
    <dgm:pt modelId="{074BAB46-2D67-4E96-A7DD-53BA07A94A0D}" type="pres">
      <dgm:prSet presAssocID="{EA9BA4C8-23AF-453A-AD42-24AEC3422B0A}" presName="conn2-1" presStyleLbl="parChTrans1D3" presStyleIdx="5" presStyleCnt="7"/>
      <dgm:spPr/>
    </dgm:pt>
    <dgm:pt modelId="{5E706B6C-E3EC-42CC-BCBD-F6C3BB10D7AB}" type="pres">
      <dgm:prSet presAssocID="{EA9BA4C8-23AF-453A-AD42-24AEC3422B0A}" presName="connTx" presStyleLbl="parChTrans1D3" presStyleIdx="5" presStyleCnt="7"/>
      <dgm:spPr/>
    </dgm:pt>
    <dgm:pt modelId="{154A08DA-A8C8-477D-9A7A-045382DB853B}" type="pres">
      <dgm:prSet presAssocID="{802A3B2E-58C9-46CF-974F-5A87921BA792}" presName="root2" presStyleCnt="0"/>
      <dgm:spPr/>
    </dgm:pt>
    <dgm:pt modelId="{63D60858-CDAF-4654-A54B-E2F54A1E78B6}" type="pres">
      <dgm:prSet presAssocID="{802A3B2E-58C9-46CF-974F-5A87921BA792}" presName="LevelTwoTextNode" presStyleLbl="node3" presStyleIdx="5" presStyleCnt="7">
        <dgm:presLayoutVars>
          <dgm:chPref val="3"/>
        </dgm:presLayoutVars>
      </dgm:prSet>
      <dgm:spPr/>
    </dgm:pt>
    <dgm:pt modelId="{2915B200-0CA6-4033-B89E-6D439EBF52C0}" type="pres">
      <dgm:prSet presAssocID="{802A3B2E-58C9-46CF-974F-5A87921BA792}" presName="level3hierChild" presStyleCnt="0"/>
      <dgm:spPr/>
    </dgm:pt>
    <dgm:pt modelId="{FFF1C526-4BCB-4758-92FF-CD5D0D1AF140}" type="pres">
      <dgm:prSet presAssocID="{74055F9F-FFEE-49B4-891D-86C706E244AB}" presName="conn2-1" presStyleLbl="parChTrans1D3" presStyleIdx="6" presStyleCnt="7"/>
      <dgm:spPr/>
    </dgm:pt>
    <dgm:pt modelId="{3284FA44-1CC0-42BC-B978-E3AEBA99D0AD}" type="pres">
      <dgm:prSet presAssocID="{74055F9F-FFEE-49B4-891D-86C706E244AB}" presName="connTx" presStyleLbl="parChTrans1D3" presStyleIdx="6" presStyleCnt="7"/>
      <dgm:spPr/>
    </dgm:pt>
    <dgm:pt modelId="{CE39EC76-693B-4CD0-8BD3-6EA9E4A63AAA}" type="pres">
      <dgm:prSet presAssocID="{C554DBBB-F813-4068-9DAD-03BACE07F3A5}" presName="root2" presStyleCnt="0"/>
      <dgm:spPr/>
    </dgm:pt>
    <dgm:pt modelId="{597F643E-21F6-4211-A855-1BBA53F9E942}" type="pres">
      <dgm:prSet presAssocID="{C554DBBB-F813-4068-9DAD-03BACE07F3A5}" presName="LevelTwoTextNode" presStyleLbl="node3" presStyleIdx="6" presStyleCnt="7">
        <dgm:presLayoutVars>
          <dgm:chPref val="3"/>
        </dgm:presLayoutVars>
      </dgm:prSet>
      <dgm:spPr/>
    </dgm:pt>
    <dgm:pt modelId="{B5ABB89C-E4D9-42E5-8605-B04E913F31C0}" type="pres">
      <dgm:prSet presAssocID="{C554DBBB-F813-4068-9DAD-03BACE07F3A5}" presName="level3hierChild" presStyleCnt="0"/>
      <dgm:spPr/>
    </dgm:pt>
  </dgm:ptLst>
  <dgm:cxnLst>
    <dgm:cxn modelId="{242FC808-F139-4713-B153-93F0E095A6D1}" srcId="{3A23DEDE-7A51-4C9A-B425-CAAB98619D89}" destId="{8E91A27E-D162-4834-8316-CC8C6BA87C85}" srcOrd="1" destOrd="0" parTransId="{C62768D7-5BFD-41F6-BA6B-57FE8BE3F52C}" sibTransId="{C4B4F461-4272-4568-80A8-48A2FCC3DAFD}"/>
    <dgm:cxn modelId="{1A101D09-81B4-415A-BAF5-7ACD7BE71539}" type="presOf" srcId="{F4904F67-3384-48A8-B7F4-955513D6202D}" destId="{A1AC7FE5-F664-4EB2-A410-53CB9D3C376B}" srcOrd="0" destOrd="0" presId="urn:microsoft.com/office/officeart/2005/8/layout/hierarchy2"/>
    <dgm:cxn modelId="{D8258D0F-1007-4C5C-A44E-B77820874E8A}" srcId="{8E91A27E-D162-4834-8316-CC8C6BA87C85}" destId="{AD50B2C3-0956-4D5E-A01F-B16EBA21882C}" srcOrd="1" destOrd="0" parTransId="{1F99D13E-D2BD-4CDC-9B5A-6ECA0255AF09}" sibTransId="{083F6887-64A7-4397-81A4-42350D01639C}"/>
    <dgm:cxn modelId="{04D16D16-D788-4539-971D-5387D4A852A3}" type="presOf" srcId="{8E9A5A4A-98D3-49CC-9C21-BEE6321E9F77}" destId="{B9525084-8A51-4230-8A97-8786182B180C}" srcOrd="1" destOrd="0" presId="urn:microsoft.com/office/officeart/2005/8/layout/hierarchy2"/>
    <dgm:cxn modelId="{9E795317-47A3-46B6-ADE8-6A2864E639A4}" srcId="{E57BF061-DCCA-40B9-910B-96FD6751E9C5}" destId="{572E6D96-4E1C-4B3C-8B39-B843F91C86BF}" srcOrd="0" destOrd="0" parTransId="{7D611F60-4187-412C-AAB9-3EDF858E57B2}" sibTransId="{7AD1B235-E3FD-42CA-8EAB-84DEABE9AC2D}"/>
    <dgm:cxn modelId="{8DD0CF18-4D28-43E6-A293-BFDB1F2A69D1}" type="presOf" srcId="{7D611F60-4187-412C-AAB9-3EDF858E57B2}" destId="{62950AB9-7F0B-4ED2-9AAC-5373FBE4FAE5}" srcOrd="0" destOrd="0" presId="urn:microsoft.com/office/officeart/2005/8/layout/hierarchy2"/>
    <dgm:cxn modelId="{2362F119-A7D6-451B-8DE7-E54E13F90D1E}" type="presOf" srcId="{EA9BA4C8-23AF-453A-AD42-24AEC3422B0A}" destId="{5E706B6C-E3EC-42CC-BCBD-F6C3BB10D7AB}" srcOrd="1" destOrd="0" presId="urn:microsoft.com/office/officeart/2005/8/layout/hierarchy2"/>
    <dgm:cxn modelId="{EBF2C51F-33F9-47D0-A67F-371392663151}" type="presOf" srcId="{E416BC2B-9D05-418D-A7B4-41C46D4B3FC3}" destId="{73BAB12A-5EF2-4994-ABF4-029EF1AD6E7C}" srcOrd="0" destOrd="0" presId="urn:microsoft.com/office/officeart/2005/8/layout/hierarchy2"/>
    <dgm:cxn modelId="{396C3526-3F37-4388-A64E-B3A3FDA007A7}" type="presOf" srcId="{DF4FCFDB-40B5-432C-90F7-77706DE8B642}" destId="{FAFFF746-7867-4F8F-9DB9-3436801FBE4E}" srcOrd="0" destOrd="0" presId="urn:microsoft.com/office/officeart/2005/8/layout/hierarchy2"/>
    <dgm:cxn modelId="{419B0D2B-9938-4D5D-9DBF-1FF769543EFE}" type="presOf" srcId="{98327743-4CC6-4F3E-8FCB-6E1FFB2B58CC}" destId="{01E552B9-E766-4D26-9493-126CC5E79EFD}" srcOrd="0" destOrd="0" presId="urn:microsoft.com/office/officeart/2005/8/layout/hierarchy2"/>
    <dgm:cxn modelId="{7263292B-4FE6-499D-B27C-549612A4CDDD}" srcId="{3615145B-802F-4510-87E0-97D7B38FABB0}" destId="{75767CD8-9B77-4352-B5D7-A2732365C87F}" srcOrd="0" destOrd="0" parTransId="{917BDD42-79A5-41FF-953F-13329BCB18ED}" sibTransId="{D6C2F4FF-CC66-40FD-8122-ED64038C3A8B}"/>
    <dgm:cxn modelId="{DC88D12F-4654-472A-B306-C37C97D6D48C}" type="presOf" srcId="{F5F9E8A3-8E39-4A5C-B574-77658AFD3FCF}" destId="{BD455E36-2A24-4716-A7F5-C781D23D5F79}" srcOrd="1" destOrd="0" presId="urn:microsoft.com/office/officeart/2005/8/layout/hierarchy2"/>
    <dgm:cxn modelId="{1C5DFB35-271F-4301-8679-69C443990CC7}" type="presOf" srcId="{C554DBBB-F813-4068-9DAD-03BACE07F3A5}" destId="{597F643E-21F6-4211-A855-1BBA53F9E942}" srcOrd="0" destOrd="0" presId="urn:microsoft.com/office/officeart/2005/8/layout/hierarchy2"/>
    <dgm:cxn modelId="{BB81B836-527E-4CF0-8737-4E480C29F41E}" type="presOf" srcId="{74055F9F-FFEE-49B4-891D-86C706E244AB}" destId="{FFF1C526-4BCB-4758-92FF-CD5D0D1AF140}" srcOrd="0" destOrd="0" presId="urn:microsoft.com/office/officeart/2005/8/layout/hierarchy2"/>
    <dgm:cxn modelId="{4F9E2A3B-11C6-4500-B8A9-546040808818}" type="presOf" srcId="{453C756B-2BA2-487C-967A-634BB487F602}" destId="{E47C170E-890F-474B-8600-1B7C6672881F}" srcOrd="0" destOrd="0" presId="urn:microsoft.com/office/officeart/2005/8/layout/hierarchy2"/>
    <dgm:cxn modelId="{4761343E-3C47-44DC-BF30-4ADDD159BEA2}" srcId="{3A23DEDE-7A51-4C9A-B425-CAAB98619D89}" destId="{E57BF061-DCCA-40B9-910B-96FD6751E9C5}" srcOrd="0" destOrd="0" parTransId="{9B69D233-2976-4AC1-9BCB-D564F8B52F85}" sibTransId="{941A7D37-C253-4B00-95BE-671266C5911D}"/>
    <dgm:cxn modelId="{6F7CE25C-68D3-48EA-AA02-95212CEC994C}" type="presOf" srcId="{917BDD42-79A5-41FF-953F-13329BCB18ED}" destId="{B3133755-1D98-4F42-974E-C8DFEC560AB7}" srcOrd="1" destOrd="0" presId="urn:microsoft.com/office/officeart/2005/8/layout/hierarchy2"/>
    <dgm:cxn modelId="{A3D8325E-8138-4644-AF5F-4CBE4DE7A2E0}" type="presOf" srcId="{81378AD0-E6D1-4DD1-9CDF-DDCD5BAEEC45}" destId="{15AE14D1-4BF3-486E-96E9-C1001ECDCAC0}" srcOrd="1" destOrd="0" presId="urn:microsoft.com/office/officeart/2005/8/layout/hierarchy2"/>
    <dgm:cxn modelId="{5CF96C61-2703-400B-A0C3-EF6ADB273741}" type="presOf" srcId="{572E6D96-4E1C-4B3C-8B39-B843F91C86BF}" destId="{EF69CE6A-BADF-4DF8-BD5F-81ABE610F3D9}" srcOrd="0" destOrd="0" presId="urn:microsoft.com/office/officeart/2005/8/layout/hierarchy2"/>
    <dgm:cxn modelId="{D0F3CC42-0644-415E-AC5F-9E41D7363B4B}" srcId="{453C756B-2BA2-487C-967A-634BB487F602}" destId="{3A23DEDE-7A51-4C9A-B425-CAAB98619D89}" srcOrd="1" destOrd="0" parTransId="{1F482FC5-0C8B-47D7-A98B-B967823734AE}" sibTransId="{F41776AE-72ED-4D6F-B856-F2C255D9F41C}"/>
    <dgm:cxn modelId="{3E25E762-2F05-4E1C-B7C4-D81DAC8205F5}" type="presOf" srcId="{520491F3-0833-4353-86E2-E58E1F9261D6}" destId="{56A3B3F6-BF28-4558-9E1A-D5B203FEC955}" srcOrd="0" destOrd="0" presId="urn:microsoft.com/office/officeart/2005/8/layout/hierarchy2"/>
    <dgm:cxn modelId="{53352243-C62E-4F2F-99D2-83A0D0B7A8CE}" type="presOf" srcId="{643BEB77-1DEA-48A4-A47A-6199219C7D58}" destId="{9ABC4718-CD5B-499C-BB2D-ADCA0D59D0AA}" srcOrd="0" destOrd="0" presId="urn:microsoft.com/office/officeart/2005/8/layout/hierarchy2"/>
    <dgm:cxn modelId="{C486C863-701C-44DC-BC89-C426D063BC51}" srcId="{8E91A27E-D162-4834-8316-CC8C6BA87C85}" destId="{46465D68-AC38-43F7-B118-3F8C4BE09521}" srcOrd="0" destOrd="0" parTransId="{8B9C8212-9EEA-4C72-B29C-84881688051C}" sibTransId="{18EAC2D4-180B-430E-B19A-BDF6865E14D6}"/>
    <dgm:cxn modelId="{2942F163-F94A-4C25-B1CE-4B29ABDAE166}" type="presOf" srcId="{8B9C8212-9EEA-4C72-B29C-84881688051C}" destId="{502A4DCD-A9B8-49AA-9C25-E5F4F9EBCB8E}" srcOrd="1" destOrd="0" presId="urn:microsoft.com/office/officeart/2005/8/layout/hierarchy2"/>
    <dgm:cxn modelId="{CD4D8644-F087-4263-859E-B7191F181C2C}" type="presOf" srcId="{5C7A7724-0568-467A-960E-ED46EA5C7895}" destId="{0B16BC52-784B-4C56-8048-53C0ADD46CD1}" srcOrd="0" destOrd="0" presId="urn:microsoft.com/office/officeart/2005/8/layout/hierarchy2"/>
    <dgm:cxn modelId="{E13D5265-019E-469A-A369-0B49436DDBE1}" type="presOf" srcId="{F5F9E8A3-8E39-4A5C-B574-77658AFD3FCF}" destId="{5DC93C64-9826-4128-B62A-FE6233C03E1A}" srcOrd="0" destOrd="0" presId="urn:microsoft.com/office/officeart/2005/8/layout/hierarchy2"/>
    <dgm:cxn modelId="{84A93046-C72B-424B-B5DA-C49C9926CC59}" srcId="{453C756B-2BA2-487C-967A-634BB487F602}" destId="{520491F3-0833-4353-86E2-E58E1F9261D6}" srcOrd="0" destOrd="0" parTransId="{A1B409AD-ACAE-4761-8EC6-AD705E1718A2}" sibTransId="{7FC89A81-223D-499F-A3E3-7F027848A269}"/>
    <dgm:cxn modelId="{F92CAB47-19A5-4981-B9BB-02521DDC3F9A}" type="presOf" srcId="{1F99D13E-D2BD-4CDC-9B5A-6ECA0255AF09}" destId="{0726EC3D-29EB-49E3-B4FE-C0A309DCA9BD}" srcOrd="0" destOrd="0" presId="urn:microsoft.com/office/officeart/2005/8/layout/hierarchy2"/>
    <dgm:cxn modelId="{11DDFD67-F835-43EA-AC89-9227B0D96D94}" type="presOf" srcId="{3A23DEDE-7A51-4C9A-B425-CAAB98619D89}" destId="{B6760327-0C0B-401C-977C-BED9F4F398A3}" srcOrd="0" destOrd="0" presId="urn:microsoft.com/office/officeart/2005/8/layout/hierarchy2"/>
    <dgm:cxn modelId="{35F3AE68-577A-4CEE-B699-CF763FD7D081}" type="presOf" srcId="{8E9A5A4A-98D3-49CC-9C21-BEE6321E9F77}" destId="{C5D7DD10-DBF6-4B3B-AEF6-BBFBBB4470C4}" srcOrd="0" destOrd="0" presId="urn:microsoft.com/office/officeart/2005/8/layout/hierarchy2"/>
    <dgm:cxn modelId="{D5B7F648-F69D-4E7E-8E92-CDBDE75E8842}" type="presOf" srcId="{27BDB8D3-BDA2-4A16-BB3C-F963FED07CB8}" destId="{552145B4-BD49-4F5E-A294-F37FCD9D7447}" srcOrd="0" destOrd="0" presId="urn:microsoft.com/office/officeart/2005/8/layout/hierarchy2"/>
    <dgm:cxn modelId="{323D1A6A-976F-4218-9A9A-8F04ACF8CBB5}" type="presOf" srcId="{E57BF061-DCCA-40B9-910B-96FD6751E9C5}" destId="{09C3178D-8615-484D-A32D-476D66E08DBD}" srcOrd="0" destOrd="0" presId="urn:microsoft.com/office/officeart/2005/8/layout/hierarchy2"/>
    <dgm:cxn modelId="{6990676A-4D41-4CCA-B1C9-7230385EA33D}" type="presOf" srcId="{7D611F60-4187-412C-AAB9-3EDF858E57B2}" destId="{E615EABB-0B7C-4E07-ADEF-A7C42C927D2D}" srcOrd="1" destOrd="0" presId="urn:microsoft.com/office/officeart/2005/8/layout/hierarchy2"/>
    <dgm:cxn modelId="{6AF35A4B-1458-4742-9641-14D467265F0B}" type="presOf" srcId="{079C4A36-0A12-4B14-BA36-5D8121FB352B}" destId="{D2BA10C8-DB98-4359-8774-48D422CC2925}" srcOrd="1" destOrd="0" presId="urn:microsoft.com/office/officeart/2005/8/layout/hierarchy2"/>
    <dgm:cxn modelId="{222F536D-8946-4DE2-847F-DE81E2ED922A}" type="presOf" srcId="{BB1749A3-562E-46CA-8DB5-0556EF024E88}" destId="{DC654555-7281-4225-9F61-F2F7E13112D1}" srcOrd="0" destOrd="0" presId="urn:microsoft.com/office/officeart/2005/8/layout/hierarchy2"/>
    <dgm:cxn modelId="{1071266E-AB5F-4986-9DB7-A67808166DA2}" srcId="{75767CD8-9B77-4352-B5D7-A2732365C87F}" destId="{5C7A7724-0568-467A-960E-ED46EA5C7895}" srcOrd="0" destOrd="0" parTransId="{F4E9715F-73B8-4E8F-9DC3-18F7CC93647D}" sibTransId="{546A0B38-DDBE-4C8C-897C-5D8E2960AE2D}"/>
    <dgm:cxn modelId="{D01F3F4E-5CC1-4239-A7C1-A067175C07F5}" type="presOf" srcId="{BB1749A3-562E-46CA-8DB5-0556EF024E88}" destId="{646DC780-A2F3-40DF-BF7C-AF30186B2CB7}" srcOrd="1" destOrd="0" presId="urn:microsoft.com/office/officeart/2005/8/layout/hierarchy2"/>
    <dgm:cxn modelId="{C10DBD4E-CAA4-4532-B377-5BB1DCE5D480}" srcId="{75767CD8-9B77-4352-B5D7-A2732365C87F}" destId="{DF4FCFDB-40B5-432C-90F7-77706DE8B642}" srcOrd="1" destOrd="0" parTransId="{8E9A5A4A-98D3-49CC-9C21-BEE6321E9F77}" sibTransId="{5B166A43-13CA-4420-9C9C-76F3D8EB8F17}"/>
    <dgm:cxn modelId="{293AF76F-5F8A-482F-9BF5-98FA373DADA6}" srcId="{75767CD8-9B77-4352-B5D7-A2732365C87F}" destId="{6059D0F9-563D-4703-A820-CD5F5BA2988E}" srcOrd="2" destOrd="0" parTransId="{F5F9E8A3-8E39-4A5C-B574-77658AFD3FCF}" sibTransId="{F1815128-78C8-48DD-B900-88E2FCCBDBC2}"/>
    <dgm:cxn modelId="{0E92BB70-C695-410A-86B2-EE6C38BCA4C2}" srcId="{46465D68-AC38-43F7-B118-3F8C4BE09521}" destId="{1CA6187B-19F4-4B72-8A89-7D99887F59F5}" srcOrd="0" destOrd="0" parTransId="{81378AD0-E6D1-4DD1-9CDF-DDCD5BAEEC45}" sibTransId="{B2EDFCF5-FCB6-4D3B-8E48-8EFD4622AE3A}"/>
    <dgm:cxn modelId="{ED628D51-E546-4B4E-ACD6-61C918C4BD46}" type="presOf" srcId="{EA9BA4C8-23AF-453A-AD42-24AEC3422B0A}" destId="{074BAB46-2D67-4E96-A7DD-53BA07A94A0D}" srcOrd="0" destOrd="0" presId="urn:microsoft.com/office/officeart/2005/8/layout/hierarchy2"/>
    <dgm:cxn modelId="{98D25775-8125-46EF-8367-F7D2121F661C}" type="presOf" srcId="{1F99D13E-D2BD-4CDC-9B5A-6ECA0255AF09}" destId="{C43B6A59-527F-4E17-AA63-1E946B191ED8}" srcOrd="1" destOrd="0" presId="urn:microsoft.com/office/officeart/2005/8/layout/hierarchy2"/>
    <dgm:cxn modelId="{14B30D57-7618-4238-AEBA-6635E2268E22}" type="presOf" srcId="{27BDB8D3-BDA2-4A16-BB3C-F963FED07CB8}" destId="{FB889956-417F-45C6-A716-D59E26B1521B}" srcOrd="1" destOrd="0" presId="urn:microsoft.com/office/officeart/2005/8/layout/hierarchy2"/>
    <dgm:cxn modelId="{3464587B-3A02-4478-991C-D34463107B47}" type="presOf" srcId="{3615145B-802F-4510-87E0-97D7B38FABB0}" destId="{A9B1A260-20A6-4514-B7D5-C73688907864}" srcOrd="0" destOrd="0" presId="urn:microsoft.com/office/officeart/2005/8/layout/hierarchy2"/>
    <dgm:cxn modelId="{93F9F27C-DE49-4121-B900-E74A24FE165E}" type="presOf" srcId="{1CA6187B-19F4-4B72-8A89-7D99887F59F5}" destId="{817805AF-444F-4C09-A649-A15B1F0C5492}" srcOrd="0" destOrd="0" presId="urn:microsoft.com/office/officeart/2005/8/layout/hierarchy2"/>
    <dgm:cxn modelId="{39BA367D-F274-4FA6-BB6D-1EDF89BD9435}" srcId="{520491F3-0833-4353-86E2-E58E1F9261D6}" destId="{3615145B-802F-4510-87E0-97D7B38FABB0}" srcOrd="0" destOrd="0" parTransId="{BC9BA3B6-7353-4AEA-AC29-D09276B88EC5}" sibTransId="{FA1AF6DF-896C-471C-A8ED-69A2DA00FC97}"/>
    <dgm:cxn modelId="{F826CD81-2888-410A-88C8-2990CBBB91E3}" srcId="{46465D68-AC38-43F7-B118-3F8C4BE09521}" destId="{643BEB77-1DEA-48A4-A47A-6199219C7D58}" srcOrd="1" destOrd="0" parTransId="{F4904F67-3384-48A8-B7F4-955513D6202D}" sibTransId="{A006933B-E5A5-4B6E-9220-5C966F772193}"/>
    <dgm:cxn modelId="{03EF9992-4EA4-4E1B-87CA-FDC937CBC121}" type="presOf" srcId="{9B69D233-2976-4AC1-9BCB-D564F8B52F85}" destId="{C8C90A64-72D1-4F07-AD51-106651773815}" srcOrd="1" destOrd="0" presId="urn:microsoft.com/office/officeart/2005/8/layout/hierarchy2"/>
    <dgm:cxn modelId="{14429097-DC45-43BD-B496-478B4B7C8713}" type="presOf" srcId="{AD50B2C3-0956-4D5E-A01F-B16EBA21882C}" destId="{282EACE8-218C-4EFA-B5E5-F7FEE7929D72}" srcOrd="0" destOrd="0" presId="urn:microsoft.com/office/officeart/2005/8/layout/hierarchy2"/>
    <dgm:cxn modelId="{1D5B9299-5806-48E4-80F9-651E5ED79262}" type="presOf" srcId="{9B69D233-2976-4AC1-9BCB-D564F8B52F85}" destId="{C37EC176-6B7B-436B-9386-B6E1DCA1B524}" srcOrd="0" destOrd="0" presId="urn:microsoft.com/office/officeart/2005/8/layout/hierarchy2"/>
    <dgm:cxn modelId="{1958E49B-46FA-498E-A76C-C89F3F7485FA}" type="presOf" srcId="{8E91A27E-D162-4834-8316-CC8C6BA87C85}" destId="{B2FC4610-3B99-4E7B-8FF7-23CE0EA95885}" srcOrd="0" destOrd="0" presId="urn:microsoft.com/office/officeart/2005/8/layout/hierarchy2"/>
    <dgm:cxn modelId="{AB268C9C-3A6D-4663-864F-5B6F9175283D}" type="presOf" srcId="{C62768D7-5BFD-41F6-BA6B-57FE8BE3F52C}" destId="{EB6680D1-35D6-4C3B-9717-790AE3A6432D}" srcOrd="1" destOrd="0" presId="urn:microsoft.com/office/officeart/2005/8/layout/hierarchy2"/>
    <dgm:cxn modelId="{3C6CF3A5-C2BD-4420-9DDD-4F8C54988444}" type="presOf" srcId="{F4E9715F-73B8-4E8F-9DC3-18F7CC93647D}" destId="{094C6F1C-3779-4490-9D21-26BA7198D291}" srcOrd="1" destOrd="0" presId="urn:microsoft.com/office/officeart/2005/8/layout/hierarchy2"/>
    <dgm:cxn modelId="{994D45A6-F2CA-49D8-973F-B2C5A2F2E1FF}" srcId="{E57BF061-DCCA-40B9-910B-96FD6751E9C5}" destId="{859ACA0F-B5F2-409F-B411-7DA561DCF5D3}" srcOrd="1" destOrd="0" parTransId="{079C4A36-0A12-4B14-BA36-5D8121FB352B}" sibTransId="{70D516CD-C33E-48F2-861E-FA2B97D4AA33}"/>
    <dgm:cxn modelId="{5D4188A9-F52B-45D4-A825-CCC5DEFE3F37}" type="presOf" srcId="{F4E9715F-73B8-4E8F-9DC3-18F7CC93647D}" destId="{4E29E28A-47D0-4B58-AB1A-12BC779F7B13}" srcOrd="0" destOrd="0" presId="urn:microsoft.com/office/officeart/2005/8/layout/hierarchy2"/>
    <dgm:cxn modelId="{06B3E6AB-A044-4ECB-830B-9BCF0BA40484}" srcId="{8E91A27E-D162-4834-8316-CC8C6BA87C85}" destId="{C554DBBB-F813-4068-9DAD-03BACE07F3A5}" srcOrd="3" destOrd="0" parTransId="{74055F9F-FFEE-49B4-891D-86C706E244AB}" sibTransId="{F5AF12B8-AA5A-4ABC-81BE-734138353CE4}"/>
    <dgm:cxn modelId="{5C0A06BD-56B2-442D-A7D1-C2306D5491A9}" type="presOf" srcId="{74055F9F-FFEE-49B4-891D-86C706E244AB}" destId="{3284FA44-1CC0-42BC-B978-E3AEBA99D0AD}" srcOrd="1" destOrd="0" presId="urn:microsoft.com/office/officeart/2005/8/layout/hierarchy2"/>
    <dgm:cxn modelId="{86106ABD-7C09-429F-9019-219F1016B80A}" type="presOf" srcId="{46465D68-AC38-43F7-B118-3F8C4BE09521}" destId="{829D7528-40D5-4ED6-B269-BC185D06661A}" srcOrd="0" destOrd="0" presId="urn:microsoft.com/office/officeart/2005/8/layout/hierarchy2"/>
    <dgm:cxn modelId="{F3834CC0-5C44-4019-821C-6B0FD6D73678}" type="presOf" srcId="{917BDD42-79A5-41FF-953F-13329BCB18ED}" destId="{4F5BF420-54CC-40D7-860A-C8F82DDC3D25}" srcOrd="0" destOrd="0" presId="urn:microsoft.com/office/officeart/2005/8/layout/hierarchy2"/>
    <dgm:cxn modelId="{415885C0-7CD4-4487-9A35-6352B06E57B9}" type="presOf" srcId="{81378AD0-E6D1-4DD1-9CDF-DDCD5BAEEC45}" destId="{3680B359-6D41-4035-BA7C-D965F8854DC5}" srcOrd="0" destOrd="0" presId="urn:microsoft.com/office/officeart/2005/8/layout/hierarchy2"/>
    <dgm:cxn modelId="{77B2A8C4-550B-4A44-BDD2-F19E580A4C27}" type="presOf" srcId="{75767CD8-9B77-4352-B5D7-A2732365C87F}" destId="{A37B4118-DE31-46DD-AAA9-00432CB66249}" srcOrd="0" destOrd="0" presId="urn:microsoft.com/office/officeart/2005/8/layout/hierarchy2"/>
    <dgm:cxn modelId="{6C5090C9-4A28-403F-B210-55FEE0196D5C}" type="presOf" srcId="{BC9BA3B6-7353-4AEA-AC29-D09276B88EC5}" destId="{E8551BCE-FC2F-44EB-8DCC-03245DB576C3}" srcOrd="1" destOrd="0" presId="urn:microsoft.com/office/officeart/2005/8/layout/hierarchy2"/>
    <dgm:cxn modelId="{7DEDA5CF-71A6-46E6-ADB0-7858A1C08768}" type="presOf" srcId="{802A3B2E-58C9-46CF-974F-5A87921BA792}" destId="{63D60858-CDAF-4654-A54B-E2F54A1E78B6}" srcOrd="0" destOrd="0" presId="urn:microsoft.com/office/officeart/2005/8/layout/hierarchy2"/>
    <dgm:cxn modelId="{7A4FF3D2-B730-4D36-8C89-947BC46B9F66}" srcId="{DF4FCFDB-40B5-432C-90F7-77706DE8B642}" destId="{98327743-4CC6-4F3E-8FCB-6E1FFB2B58CC}" srcOrd="1" destOrd="0" parTransId="{27BDB8D3-BDA2-4A16-BB3C-F963FED07CB8}" sibTransId="{4B2C881C-2B71-43D9-BF34-72C72538154D}"/>
    <dgm:cxn modelId="{FE0E91D6-EE4B-41DC-8981-91F32FD50963}" type="presOf" srcId="{BC9BA3B6-7353-4AEA-AC29-D09276B88EC5}" destId="{C45037EE-E9F9-4749-AB40-914D2ED0D58B}" srcOrd="0" destOrd="0" presId="urn:microsoft.com/office/officeart/2005/8/layout/hierarchy2"/>
    <dgm:cxn modelId="{FE254EDD-4718-44C9-B611-6BD7F1F83DA7}" type="presOf" srcId="{079C4A36-0A12-4B14-BA36-5D8121FB352B}" destId="{8E3E3519-05EC-4776-BC6D-27778C5A4B27}" srcOrd="0" destOrd="0" presId="urn:microsoft.com/office/officeart/2005/8/layout/hierarchy2"/>
    <dgm:cxn modelId="{03FA8EE0-4892-41D8-8DF7-9F01A227164E}" type="presOf" srcId="{C62768D7-5BFD-41F6-BA6B-57FE8BE3F52C}" destId="{6DDB8C06-5377-44AE-A4A8-F11A3BCBAF69}" srcOrd="0" destOrd="0" presId="urn:microsoft.com/office/officeart/2005/8/layout/hierarchy2"/>
    <dgm:cxn modelId="{2667B2E4-1135-432D-A69A-EA175E78BCFF}" type="presOf" srcId="{F4904F67-3384-48A8-B7F4-955513D6202D}" destId="{704A6FC7-75E1-4C4D-9F18-73D323EC6074}" srcOrd="1" destOrd="0" presId="urn:microsoft.com/office/officeart/2005/8/layout/hierarchy2"/>
    <dgm:cxn modelId="{8A3C46F4-9955-42B5-A734-B0ADA34591CF}" srcId="{DF4FCFDB-40B5-432C-90F7-77706DE8B642}" destId="{E416BC2B-9D05-418D-A7B4-41C46D4B3FC3}" srcOrd="0" destOrd="0" parTransId="{BB1749A3-562E-46CA-8DB5-0556EF024E88}" sibTransId="{D8CBB57F-4E1F-40CB-9392-94D1BEA79AD9}"/>
    <dgm:cxn modelId="{9ED47BF4-803B-4D36-94B3-69E2E56C3B63}" srcId="{8E91A27E-D162-4834-8316-CC8C6BA87C85}" destId="{802A3B2E-58C9-46CF-974F-5A87921BA792}" srcOrd="2" destOrd="0" parTransId="{EA9BA4C8-23AF-453A-AD42-24AEC3422B0A}" sibTransId="{F812CE5D-AB85-428A-B07C-8071B917C0AE}"/>
    <dgm:cxn modelId="{D533A5FC-63B8-401E-BC60-3BEEACE5C49A}" type="presOf" srcId="{8B9C8212-9EEA-4C72-B29C-84881688051C}" destId="{D34C4A66-204C-4DD4-9ACD-0CDB5C2BC8AB}" srcOrd="0" destOrd="0" presId="urn:microsoft.com/office/officeart/2005/8/layout/hierarchy2"/>
    <dgm:cxn modelId="{A940C0FD-80EB-4750-BAC5-F08A4BC166C2}" type="presOf" srcId="{859ACA0F-B5F2-409F-B411-7DA561DCF5D3}" destId="{4517CCA4-341B-4F39-9BC2-B470263C89D3}" srcOrd="0" destOrd="0" presId="urn:microsoft.com/office/officeart/2005/8/layout/hierarchy2"/>
    <dgm:cxn modelId="{FCE38BFF-B031-44B5-8166-389B0EC0BAE5}" type="presOf" srcId="{6059D0F9-563D-4703-A820-CD5F5BA2988E}" destId="{256B6D9B-B747-4808-B91E-3DE3A52974C6}" srcOrd="0" destOrd="0" presId="urn:microsoft.com/office/officeart/2005/8/layout/hierarchy2"/>
    <dgm:cxn modelId="{03540D91-0CDD-433E-8FD1-D4B59E5EDBCA}" type="presParOf" srcId="{E47C170E-890F-474B-8600-1B7C6672881F}" destId="{FCD9F5B8-6424-4A40-ACDD-9056BE0E627E}" srcOrd="0" destOrd="0" presId="urn:microsoft.com/office/officeart/2005/8/layout/hierarchy2"/>
    <dgm:cxn modelId="{CD7204FE-184E-4856-9B11-A799078ECA6F}" type="presParOf" srcId="{FCD9F5B8-6424-4A40-ACDD-9056BE0E627E}" destId="{56A3B3F6-BF28-4558-9E1A-D5B203FEC955}" srcOrd="0" destOrd="0" presId="urn:microsoft.com/office/officeart/2005/8/layout/hierarchy2"/>
    <dgm:cxn modelId="{C052E916-02A9-447F-ADD4-A6A42F6905C6}" type="presParOf" srcId="{FCD9F5B8-6424-4A40-ACDD-9056BE0E627E}" destId="{633E090E-37A8-4B82-A4A9-85E66058796B}" srcOrd="1" destOrd="0" presId="urn:microsoft.com/office/officeart/2005/8/layout/hierarchy2"/>
    <dgm:cxn modelId="{89DB4344-BC78-4FF5-8FD9-7D47E7B091E3}" type="presParOf" srcId="{633E090E-37A8-4B82-A4A9-85E66058796B}" destId="{C45037EE-E9F9-4749-AB40-914D2ED0D58B}" srcOrd="0" destOrd="0" presId="urn:microsoft.com/office/officeart/2005/8/layout/hierarchy2"/>
    <dgm:cxn modelId="{B9B67AF3-E768-42D5-8643-194FEEAC3839}" type="presParOf" srcId="{C45037EE-E9F9-4749-AB40-914D2ED0D58B}" destId="{E8551BCE-FC2F-44EB-8DCC-03245DB576C3}" srcOrd="0" destOrd="0" presId="urn:microsoft.com/office/officeart/2005/8/layout/hierarchy2"/>
    <dgm:cxn modelId="{F010876D-C176-4F8A-BBCA-2C7E55CE5797}" type="presParOf" srcId="{633E090E-37A8-4B82-A4A9-85E66058796B}" destId="{1500252E-31A3-4962-A3E2-09D5CCC24366}" srcOrd="1" destOrd="0" presId="urn:microsoft.com/office/officeart/2005/8/layout/hierarchy2"/>
    <dgm:cxn modelId="{D95FE524-01AD-4E86-81CA-C23991DCC10B}" type="presParOf" srcId="{1500252E-31A3-4962-A3E2-09D5CCC24366}" destId="{A9B1A260-20A6-4514-B7D5-C73688907864}" srcOrd="0" destOrd="0" presId="urn:microsoft.com/office/officeart/2005/8/layout/hierarchy2"/>
    <dgm:cxn modelId="{8F12238F-600B-437F-B2D0-C99AFB9A529B}" type="presParOf" srcId="{1500252E-31A3-4962-A3E2-09D5CCC24366}" destId="{1349020A-B117-4095-8684-CAFFB83BF9AB}" srcOrd="1" destOrd="0" presId="urn:microsoft.com/office/officeart/2005/8/layout/hierarchy2"/>
    <dgm:cxn modelId="{3A0738E0-8238-430C-BE0B-82E6848CCAB5}" type="presParOf" srcId="{1349020A-B117-4095-8684-CAFFB83BF9AB}" destId="{4F5BF420-54CC-40D7-860A-C8F82DDC3D25}" srcOrd="0" destOrd="0" presId="urn:microsoft.com/office/officeart/2005/8/layout/hierarchy2"/>
    <dgm:cxn modelId="{9004A0BE-D138-4FB1-B639-51E28B0D04B7}" type="presParOf" srcId="{4F5BF420-54CC-40D7-860A-C8F82DDC3D25}" destId="{B3133755-1D98-4F42-974E-C8DFEC560AB7}" srcOrd="0" destOrd="0" presId="urn:microsoft.com/office/officeart/2005/8/layout/hierarchy2"/>
    <dgm:cxn modelId="{BF66B6DB-9916-4236-8E62-4BA989EF4E8C}" type="presParOf" srcId="{1349020A-B117-4095-8684-CAFFB83BF9AB}" destId="{C161D42E-6E8F-4533-A9C2-051248C6BE9B}" srcOrd="1" destOrd="0" presId="urn:microsoft.com/office/officeart/2005/8/layout/hierarchy2"/>
    <dgm:cxn modelId="{C46A10B5-6AA9-4AE0-99F5-6388005AC87C}" type="presParOf" srcId="{C161D42E-6E8F-4533-A9C2-051248C6BE9B}" destId="{A37B4118-DE31-46DD-AAA9-00432CB66249}" srcOrd="0" destOrd="0" presId="urn:microsoft.com/office/officeart/2005/8/layout/hierarchy2"/>
    <dgm:cxn modelId="{15F7A179-4218-41B6-B1BA-A98E14F1940B}" type="presParOf" srcId="{C161D42E-6E8F-4533-A9C2-051248C6BE9B}" destId="{40A52CC7-EDBF-4C4E-ADE8-6DDFD0CD0477}" srcOrd="1" destOrd="0" presId="urn:microsoft.com/office/officeart/2005/8/layout/hierarchy2"/>
    <dgm:cxn modelId="{966635B2-7B98-40B0-BB00-8823957D4A94}" type="presParOf" srcId="{40A52CC7-EDBF-4C4E-ADE8-6DDFD0CD0477}" destId="{4E29E28A-47D0-4B58-AB1A-12BC779F7B13}" srcOrd="0" destOrd="0" presId="urn:microsoft.com/office/officeart/2005/8/layout/hierarchy2"/>
    <dgm:cxn modelId="{CA2B39FA-0646-431F-9F2C-D9C60E66ACD5}" type="presParOf" srcId="{4E29E28A-47D0-4B58-AB1A-12BC779F7B13}" destId="{094C6F1C-3779-4490-9D21-26BA7198D291}" srcOrd="0" destOrd="0" presId="urn:microsoft.com/office/officeart/2005/8/layout/hierarchy2"/>
    <dgm:cxn modelId="{D2941A62-08C1-43E5-B571-8043C621C4A9}" type="presParOf" srcId="{40A52CC7-EDBF-4C4E-ADE8-6DDFD0CD0477}" destId="{142C251E-9D96-4C88-B997-EE01751ACDCA}" srcOrd="1" destOrd="0" presId="urn:microsoft.com/office/officeart/2005/8/layout/hierarchy2"/>
    <dgm:cxn modelId="{F6472107-48D1-47D7-B390-D6795EB27491}" type="presParOf" srcId="{142C251E-9D96-4C88-B997-EE01751ACDCA}" destId="{0B16BC52-784B-4C56-8048-53C0ADD46CD1}" srcOrd="0" destOrd="0" presId="urn:microsoft.com/office/officeart/2005/8/layout/hierarchy2"/>
    <dgm:cxn modelId="{F3984FBD-07F0-4569-9C9C-B107E3B9936C}" type="presParOf" srcId="{142C251E-9D96-4C88-B997-EE01751ACDCA}" destId="{F9147673-25DC-4865-80BC-4E9730A16C40}" srcOrd="1" destOrd="0" presId="urn:microsoft.com/office/officeart/2005/8/layout/hierarchy2"/>
    <dgm:cxn modelId="{0B776F45-4E9F-4EE5-844A-EE1308F39E48}" type="presParOf" srcId="{40A52CC7-EDBF-4C4E-ADE8-6DDFD0CD0477}" destId="{C5D7DD10-DBF6-4B3B-AEF6-BBFBBB4470C4}" srcOrd="2" destOrd="0" presId="urn:microsoft.com/office/officeart/2005/8/layout/hierarchy2"/>
    <dgm:cxn modelId="{AEA1FD47-3535-4A8B-A8A2-073D86103C88}" type="presParOf" srcId="{C5D7DD10-DBF6-4B3B-AEF6-BBFBBB4470C4}" destId="{B9525084-8A51-4230-8A97-8786182B180C}" srcOrd="0" destOrd="0" presId="urn:microsoft.com/office/officeart/2005/8/layout/hierarchy2"/>
    <dgm:cxn modelId="{5443B1B7-2B58-41B6-9B69-605CDDC2FCC3}" type="presParOf" srcId="{40A52CC7-EDBF-4C4E-ADE8-6DDFD0CD0477}" destId="{0B3E4B14-D49F-4E73-92B6-29E3749D09D2}" srcOrd="3" destOrd="0" presId="urn:microsoft.com/office/officeart/2005/8/layout/hierarchy2"/>
    <dgm:cxn modelId="{071A1384-D6C7-48DB-A7F6-1F9AD8A20FB0}" type="presParOf" srcId="{0B3E4B14-D49F-4E73-92B6-29E3749D09D2}" destId="{FAFFF746-7867-4F8F-9DB9-3436801FBE4E}" srcOrd="0" destOrd="0" presId="urn:microsoft.com/office/officeart/2005/8/layout/hierarchy2"/>
    <dgm:cxn modelId="{B09E7180-579F-4E07-8C51-BCEF78AF4E0A}" type="presParOf" srcId="{0B3E4B14-D49F-4E73-92B6-29E3749D09D2}" destId="{85C0B94A-EDA8-427C-BFA3-40B9B61353CC}" srcOrd="1" destOrd="0" presId="urn:microsoft.com/office/officeart/2005/8/layout/hierarchy2"/>
    <dgm:cxn modelId="{6B217132-6A47-4768-B5BD-75EC9235C241}" type="presParOf" srcId="{85C0B94A-EDA8-427C-BFA3-40B9B61353CC}" destId="{DC654555-7281-4225-9F61-F2F7E13112D1}" srcOrd="0" destOrd="0" presId="urn:microsoft.com/office/officeart/2005/8/layout/hierarchy2"/>
    <dgm:cxn modelId="{0F7FAC0F-4D30-447F-9D9E-A22D2988A75D}" type="presParOf" srcId="{DC654555-7281-4225-9F61-F2F7E13112D1}" destId="{646DC780-A2F3-40DF-BF7C-AF30186B2CB7}" srcOrd="0" destOrd="0" presId="urn:microsoft.com/office/officeart/2005/8/layout/hierarchy2"/>
    <dgm:cxn modelId="{123C5E9C-F94F-4110-B89F-182365764015}" type="presParOf" srcId="{85C0B94A-EDA8-427C-BFA3-40B9B61353CC}" destId="{CE8CAE82-5BD4-40D9-81FB-3D11F2F70534}" srcOrd="1" destOrd="0" presId="urn:microsoft.com/office/officeart/2005/8/layout/hierarchy2"/>
    <dgm:cxn modelId="{96DC2CF4-6E7E-4301-9DA0-AC509252EA42}" type="presParOf" srcId="{CE8CAE82-5BD4-40D9-81FB-3D11F2F70534}" destId="{73BAB12A-5EF2-4994-ABF4-029EF1AD6E7C}" srcOrd="0" destOrd="0" presId="urn:microsoft.com/office/officeart/2005/8/layout/hierarchy2"/>
    <dgm:cxn modelId="{363DE1CC-AB1F-4135-A6CC-7829FA57FCD3}" type="presParOf" srcId="{CE8CAE82-5BD4-40D9-81FB-3D11F2F70534}" destId="{7BC9E8F8-EF7F-4D05-B82D-3FA3AA1D87E4}" srcOrd="1" destOrd="0" presId="urn:microsoft.com/office/officeart/2005/8/layout/hierarchy2"/>
    <dgm:cxn modelId="{1070DDAD-6D22-46E4-8454-921C3C040793}" type="presParOf" srcId="{85C0B94A-EDA8-427C-BFA3-40B9B61353CC}" destId="{552145B4-BD49-4F5E-A294-F37FCD9D7447}" srcOrd="2" destOrd="0" presId="urn:microsoft.com/office/officeart/2005/8/layout/hierarchy2"/>
    <dgm:cxn modelId="{828F2D0A-C006-4803-9676-A28D63B58F79}" type="presParOf" srcId="{552145B4-BD49-4F5E-A294-F37FCD9D7447}" destId="{FB889956-417F-45C6-A716-D59E26B1521B}" srcOrd="0" destOrd="0" presId="urn:microsoft.com/office/officeart/2005/8/layout/hierarchy2"/>
    <dgm:cxn modelId="{450350C5-D85B-494B-9B9D-E49F717076ED}" type="presParOf" srcId="{85C0B94A-EDA8-427C-BFA3-40B9B61353CC}" destId="{B14557E1-975A-4AAC-9017-56695CAEF901}" srcOrd="3" destOrd="0" presId="urn:microsoft.com/office/officeart/2005/8/layout/hierarchy2"/>
    <dgm:cxn modelId="{5E32037D-7AF2-438D-857B-942A8A15D770}" type="presParOf" srcId="{B14557E1-975A-4AAC-9017-56695CAEF901}" destId="{01E552B9-E766-4D26-9493-126CC5E79EFD}" srcOrd="0" destOrd="0" presId="urn:microsoft.com/office/officeart/2005/8/layout/hierarchy2"/>
    <dgm:cxn modelId="{822927F6-286C-4874-9673-889233558D70}" type="presParOf" srcId="{B14557E1-975A-4AAC-9017-56695CAEF901}" destId="{20A46039-2FC4-4339-A9BB-0EF85C29B162}" srcOrd="1" destOrd="0" presId="urn:microsoft.com/office/officeart/2005/8/layout/hierarchy2"/>
    <dgm:cxn modelId="{BC612388-188C-4B41-92AE-8C31443C70AF}" type="presParOf" srcId="{40A52CC7-EDBF-4C4E-ADE8-6DDFD0CD0477}" destId="{5DC93C64-9826-4128-B62A-FE6233C03E1A}" srcOrd="4" destOrd="0" presId="urn:microsoft.com/office/officeart/2005/8/layout/hierarchy2"/>
    <dgm:cxn modelId="{8ACA7A5F-82F2-4944-B0D4-C783AB04849A}" type="presParOf" srcId="{5DC93C64-9826-4128-B62A-FE6233C03E1A}" destId="{BD455E36-2A24-4716-A7F5-C781D23D5F79}" srcOrd="0" destOrd="0" presId="urn:microsoft.com/office/officeart/2005/8/layout/hierarchy2"/>
    <dgm:cxn modelId="{5AF90ADF-B9E8-4EE2-8A9C-43A942B495AA}" type="presParOf" srcId="{40A52CC7-EDBF-4C4E-ADE8-6DDFD0CD0477}" destId="{44124E96-F57A-48D7-8136-22516AF9F23C}" srcOrd="5" destOrd="0" presId="urn:microsoft.com/office/officeart/2005/8/layout/hierarchy2"/>
    <dgm:cxn modelId="{7076C961-21E7-480D-8344-451D128A4ED8}" type="presParOf" srcId="{44124E96-F57A-48D7-8136-22516AF9F23C}" destId="{256B6D9B-B747-4808-B91E-3DE3A52974C6}" srcOrd="0" destOrd="0" presId="urn:microsoft.com/office/officeart/2005/8/layout/hierarchy2"/>
    <dgm:cxn modelId="{22822266-3FCF-41E9-B402-C70B84C38DF8}" type="presParOf" srcId="{44124E96-F57A-48D7-8136-22516AF9F23C}" destId="{B142449C-8D0A-400C-A2DA-C5E62AF974F2}" srcOrd="1" destOrd="0" presId="urn:microsoft.com/office/officeart/2005/8/layout/hierarchy2"/>
    <dgm:cxn modelId="{DA42794E-ECA3-4BB9-BEFC-1BC897B6102A}" type="presParOf" srcId="{E47C170E-890F-474B-8600-1B7C6672881F}" destId="{FB7CCFCC-42B5-4C5B-BE09-FF60537D3BD4}" srcOrd="1" destOrd="0" presId="urn:microsoft.com/office/officeart/2005/8/layout/hierarchy2"/>
    <dgm:cxn modelId="{948C70D2-B760-43E2-9688-1140D8B488A4}" type="presParOf" srcId="{FB7CCFCC-42B5-4C5B-BE09-FF60537D3BD4}" destId="{B6760327-0C0B-401C-977C-BED9F4F398A3}" srcOrd="0" destOrd="0" presId="urn:microsoft.com/office/officeart/2005/8/layout/hierarchy2"/>
    <dgm:cxn modelId="{C16AE278-7839-4FBC-800B-4451AF9D71D4}" type="presParOf" srcId="{FB7CCFCC-42B5-4C5B-BE09-FF60537D3BD4}" destId="{210C8B7E-C417-4D1F-BF8E-52EEEA238B33}" srcOrd="1" destOrd="0" presId="urn:microsoft.com/office/officeart/2005/8/layout/hierarchy2"/>
    <dgm:cxn modelId="{8BA7DD4B-A670-4BAC-98FE-1F938F05D364}" type="presParOf" srcId="{210C8B7E-C417-4D1F-BF8E-52EEEA238B33}" destId="{C37EC176-6B7B-436B-9386-B6E1DCA1B524}" srcOrd="0" destOrd="0" presId="urn:microsoft.com/office/officeart/2005/8/layout/hierarchy2"/>
    <dgm:cxn modelId="{80EC949C-B55D-4D9B-944A-04CF43EB0318}" type="presParOf" srcId="{C37EC176-6B7B-436B-9386-B6E1DCA1B524}" destId="{C8C90A64-72D1-4F07-AD51-106651773815}" srcOrd="0" destOrd="0" presId="urn:microsoft.com/office/officeart/2005/8/layout/hierarchy2"/>
    <dgm:cxn modelId="{F6DDC649-C702-47C8-B8B0-4EAB1F6A1D26}" type="presParOf" srcId="{210C8B7E-C417-4D1F-BF8E-52EEEA238B33}" destId="{A3C567F3-2615-4A1B-8BFE-2007D491A3F5}" srcOrd="1" destOrd="0" presId="urn:microsoft.com/office/officeart/2005/8/layout/hierarchy2"/>
    <dgm:cxn modelId="{DC58FF8A-6BB8-4EA3-B40C-A6805100E7E5}" type="presParOf" srcId="{A3C567F3-2615-4A1B-8BFE-2007D491A3F5}" destId="{09C3178D-8615-484D-A32D-476D66E08DBD}" srcOrd="0" destOrd="0" presId="urn:microsoft.com/office/officeart/2005/8/layout/hierarchy2"/>
    <dgm:cxn modelId="{0CEC8371-182C-49A5-9D04-F0CB26DB8D12}" type="presParOf" srcId="{A3C567F3-2615-4A1B-8BFE-2007D491A3F5}" destId="{6150F40D-4AAA-46F5-8F6E-3F129CC0D065}" srcOrd="1" destOrd="0" presId="urn:microsoft.com/office/officeart/2005/8/layout/hierarchy2"/>
    <dgm:cxn modelId="{9CC2B64F-0B76-4ABB-AB10-1565439C19F1}" type="presParOf" srcId="{6150F40D-4AAA-46F5-8F6E-3F129CC0D065}" destId="{62950AB9-7F0B-4ED2-9AAC-5373FBE4FAE5}" srcOrd="0" destOrd="0" presId="urn:microsoft.com/office/officeart/2005/8/layout/hierarchy2"/>
    <dgm:cxn modelId="{8CFAE806-79F3-47BF-92D7-DA144043A274}" type="presParOf" srcId="{62950AB9-7F0B-4ED2-9AAC-5373FBE4FAE5}" destId="{E615EABB-0B7C-4E07-ADEF-A7C42C927D2D}" srcOrd="0" destOrd="0" presId="urn:microsoft.com/office/officeart/2005/8/layout/hierarchy2"/>
    <dgm:cxn modelId="{641B90C2-2968-4B87-8D6B-F0C19BB18DE0}" type="presParOf" srcId="{6150F40D-4AAA-46F5-8F6E-3F129CC0D065}" destId="{EB45E8CC-1B94-471A-9751-81E8FE7A5F8D}" srcOrd="1" destOrd="0" presId="urn:microsoft.com/office/officeart/2005/8/layout/hierarchy2"/>
    <dgm:cxn modelId="{A0216F33-1EE0-43D3-A07A-4AA56B4FE4AA}" type="presParOf" srcId="{EB45E8CC-1B94-471A-9751-81E8FE7A5F8D}" destId="{EF69CE6A-BADF-4DF8-BD5F-81ABE610F3D9}" srcOrd="0" destOrd="0" presId="urn:microsoft.com/office/officeart/2005/8/layout/hierarchy2"/>
    <dgm:cxn modelId="{1E81C18B-CA26-49CA-A171-B97B06BE125C}" type="presParOf" srcId="{EB45E8CC-1B94-471A-9751-81E8FE7A5F8D}" destId="{2BF9B851-1091-40D0-A94F-939D811F3604}" srcOrd="1" destOrd="0" presId="urn:microsoft.com/office/officeart/2005/8/layout/hierarchy2"/>
    <dgm:cxn modelId="{0EB018F7-BD11-40EB-BDFB-BCC9568C6A8E}" type="presParOf" srcId="{6150F40D-4AAA-46F5-8F6E-3F129CC0D065}" destId="{8E3E3519-05EC-4776-BC6D-27778C5A4B27}" srcOrd="2" destOrd="0" presId="urn:microsoft.com/office/officeart/2005/8/layout/hierarchy2"/>
    <dgm:cxn modelId="{0A4929B1-BB26-419D-B128-9E03F6374A59}" type="presParOf" srcId="{8E3E3519-05EC-4776-BC6D-27778C5A4B27}" destId="{D2BA10C8-DB98-4359-8774-48D422CC2925}" srcOrd="0" destOrd="0" presId="urn:microsoft.com/office/officeart/2005/8/layout/hierarchy2"/>
    <dgm:cxn modelId="{CFE2D987-67D1-4DAF-94C9-D71915FAA71E}" type="presParOf" srcId="{6150F40D-4AAA-46F5-8F6E-3F129CC0D065}" destId="{B727BA42-FD16-4F08-B04E-8B4DC1991AD2}" srcOrd="3" destOrd="0" presId="urn:microsoft.com/office/officeart/2005/8/layout/hierarchy2"/>
    <dgm:cxn modelId="{F0F2FA57-6F40-4EDB-BE42-A35A4E89676E}" type="presParOf" srcId="{B727BA42-FD16-4F08-B04E-8B4DC1991AD2}" destId="{4517CCA4-341B-4F39-9BC2-B470263C89D3}" srcOrd="0" destOrd="0" presId="urn:microsoft.com/office/officeart/2005/8/layout/hierarchy2"/>
    <dgm:cxn modelId="{27AB033C-48DA-4DF3-AC64-05733C1CC67E}" type="presParOf" srcId="{B727BA42-FD16-4F08-B04E-8B4DC1991AD2}" destId="{DC0AA993-2D3F-4879-A8A7-9183B76544A6}" srcOrd="1" destOrd="0" presId="urn:microsoft.com/office/officeart/2005/8/layout/hierarchy2"/>
    <dgm:cxn modelId="{DDE7EE37-F44D-47FC-A68C-5D8E710C72BD}" type="presParOf" srcId="{210C8B7E-C417-4D1F-BF8E-52EEEA238B33}" destId="{6DDB8C06-5377-44AE-A4A8-F11A3BCBAF69}" srcOrd="2" destOrd="0" presId="urn:microsoft.com/office/officeart/2005/8/layout/hierarchy2"/>
    <dgm:cxn modelId="{B6B2522A-F274-419D-82C5-E63D5B4A6B05}" type="presParOf" srcId="{6DDB8C06-5377-44AE-A4A8-F11A3BCBAF69}" destId="{EB6680D1-35D6-4C3B-9717-790AE3A6432D}" srcOrd="0" destOrd="0" presId="urn:microsoft.com/office/officeart/2005/8/layout/hierarchy2"/>
    <dgm:cxn modelId="{8785B0EB-F725-4CD2-9369-7B8A8865F532}" type="presParOf" srcId="{210C8B7E-C417-4D1F-BF8E-52EEEA238B33}" destId="{214D845B-1902-49A9-BB0B-0730B316E989}" srcOrd="3" destOrd="0" presId="urn:microsoft.com/office/officeart/2005/8/layout/hierarchy2"/>
    <dgm:cxn modelId="{DB7CC2AD-47E6-4F7C-948E-9ACF6ADA4FA9}" type="presParOf" srcId="{214D845B-1902-49A9-BB0B-0730B316E989}" destId="{B2FC4610-3B99-4E7B-8FF7-23CE0EA95885}" srcOrd="0" destOrd="0" presId="urn:microsoft.com/office/officeart/2005/8/layout/hierarchy2"/>
    <dgm:cxn modelId="{4B419816-5C79-4630-879B-CC332A93A7E5}" type="presParOf" srcId="{214D845B-1902-49A9-BB0B-0730B316E989}" destId="{F37D0C08-696F-4287-B4A1-03BF3D81B133}" srcOrd="1" destOrd="0" presId="urn:microsoft.com/office/officeart/2005/8/layout/hierarchy2"/>
    <dgm:cxn modelId="{1201CB34-D8B2-446E-8B58-21C934490F6D}" type="presParOf" srcId="{F37D0C08-696F-4287-B4A1-03BF3D81B133}" destId="{D34C4A66-204C-4DD4-9ACD-0CDB5C2BC8AB}" srcOrd="0" destOrd="0" presId="urn:microsoft.com/office/officeart/2005/8/layout/hierarchy2"/>
    <dgm:cxn modelId="{124DA92D-1B17-4AC6-9658-F818EF8443D3}" type="presParOf" srcId="{D34C4A66-204C-4DD4-9ACD-0CDB5C2BC8AB}" destId="{502A4DCD-A9B8-49AA-9C25-E5F4F9EBCB8E}" srcOrd="0" destOrd="0" presId="urn:microsoft.com/office/officeart/2005/8/layout/hierarchy2"/>
    <dgm:cxn modelId="{4BE67465-92EA-4D88-AADE-FD11F7A72A54}" type="presParOf" srcId="{F37D0C08-696F-4287-B4A1-03BF3D81B133}" destId="{A5CBBDBE-7E20-422D-9CF8-22C4A024D48A}" srcOrd="1" destOrd="0" presId="urn:microsoft.com/office/officeart/2005/8/layout/hierarchy2"/>
    <dgm:cxn modelId="{F1213BF2-CB6D-4CA5-86F5-B6A3276ECF46}" type="presParOf" srcId="{A5CBBDBE-7E20-422D-9CF8-22C4A024D48A}" destId="{829D7528-40D5-4ED6-B269-BC185D06661A}" srcOrd="0" destOrd="0" presId="urn:microsoft.com/office/officeart/2005/8/layout/hierarchy2"/>
    <dgm:cxn modelId="{1746AB5F-7591-4B55-AA55-6037A6C6AC0C}" type="presParOf" srcId="{A5CBBDBE-7E20-422D-9CF8-22C4A024D48A}" destId="{4ED91DF2-B867-44B8-B24C-101235C0E43A}" srcOrd="1" destOrd="0" presId="urn:microsoft.com/office/officeart/2005/8/layout/hierarchy2"/>
    <dgm:cxn modelId="{95E1C746-AEF1-444E-8B0E-2146C92F72BC}" type="presParOf" srcId="{4ED91DF2-B867-44B8-B24C-101235C0E43A}" destId="{3680B359-6D41-4035-BA7C-D965F8854DC5}" srcOrd="0" destOrd="0" presId="urn:microsoft.com/office/officeart/2005/8/layout/hierarchy2"/>
    <dgm:cxn modelId="{41609EAF-78B8-4B7C-9CFA-60DD55159D85}" type="presParOf" srcId="{3680B359-6D41-4035-BA7C-D965F8854DC5}" destId="{15AE14D1-4BF3-486E-96E9-C1001ECDCAC0}" srcOrd="0" destOrd="0" presId="urn:microsoft.com/office/officeart/2005/8/layout/hierarchy2"/>
    <dgm:cxn modelId="{8D5F8D6C-4A61-43E9-9775-5E85EB198E61}" type="presParOf" srcId="{4ED91DF2-B867-44B8-B24C-101235C0E43A}" destId="{B5446A06-6A61-4CF5-BD6D-CBC54F23EFE2}" srcOrd="1" destOrd="0" presId="urn:microsoft.com/office/officeart/2005/8/layout/hierarchy2"/>
    <dgm:cxn modelId="{0270A63D-62F3-479C-97D3-3AB88CEDE62A}" type="presParOf" srcId="{B5446A06-6A61-4CF5-BD6D-CBC54F23EFE2}" destId="{817805AF-444F-4C09-A649-A15B1F0C5492}" srcOrd="0" destOrd="0" presId="urn:microsoft.com/office/officeart/2005/8/layout/hierarchy2"/>
    <dgm:cxn modelId="{1E1B84BC-8C37-4DA4-AB9D-63C0A916FDF7}" type="presParOf" srcId="{B5446A06-6A61-4CF5-BD6D-CBC54F23EFE2}" destId="{B77D5577-AEF2-4FB8-B95E-2A63913B2C3A}" srcOrd="1" destOrd="0" presId="urn:microsoft.com/office/officeart/2005/8/layout/hierarchy2"/>
    <dgm:cxn modelId="{5E5208B3-BA2D-4585-9836-6A63F0A7366D}" type="presParOf" srcId="{4ED91DF2-B867-44B8-B24C-101235C0E43A}" destId="{A1AC7FE5-F664-4EB2-A410-53CB9D3C376B}" srcOrd="2" destOrd="0" presId="urn:microsoft.com/office/officeart/2005/8/layout/hierarchy2"/>
    <dgm:cxn modelId="{2F6A34BA-A98B-4C8B-87CA-ADBE6207340F}" type="presParOf" srcId="{A1AC7FE5-F664-4EB2-A410-53CB9D3C376B}" destId="{704A6FC7-75E1-4C4D-9F18-73D323EC6074}" srcOrd="0" destOrd="0" presId="urn:microsoft.com/office/officeart/2005/8/layout/hierarchy2"/>
    <dgm:cxn modelId="{2958A74B-82EE-4D34-A417-A6A903759C37}" type="presParOf" srcId="{4ED91DF2-B867-44B8-B24C-101235C0E43A}" destId="{9D46866F-3490-4955-80F1-2938D202BE21}" srcOrd="3" destOrd="0" presId="urn:microsoft.com/office/officeart/2005/8/layout/hierarchy2"/>
    <dgm:cxn modelId="{9ABCBB89-4D32-46B9-AD31-6DE5B388BE07}" type="presParOf" srcId="{9D46866F-3490-4955-80F1-2938D202BE21}" destId="{9ABC4718-CD5B-499C-BB2D-ADCA0D59D0AA}" srcOrd="0" destOrd="0" presId="urn:microsoft.com/office/officeart/2005/8/layout/hierarchy2"/>
    <dgm:cxn modelId="{BB889CE0-C964-4EC7-AFA4-C3100F3332EF}" type="presParOf" srcId="{9D46866F-3490-4955-80F1-2938D202BE21}" destId="{F0FD7205-808B-4C73-9397-6DE3AEB14CC4}" srcOrd="1" destOrd="0" presId="urn:microsoft.com/office/officeart/2005/8/layout/hierarchy2"/>
    <dgm:cxn modelId="{E37FAEA7-A0D5-41BB-AAD0-D715FBF4EE9C}" type="presParOf" srcId="{F37D0C08-696F-4287-B4A1-03BF3D81B133}" destId="{0726EC3D-29EB-49E3-B4FE-C0A309DCA9BD}" srcOrd="2" destOrd="0" presId="urn:microsoft.com/office/officeart/2005/8/layout/hierarchy2"/>
    <dgm:cxn modelId="{FF918904-00D7-4795-9A74-8AB90E2F2886}" type="presParOf" srcId="{0726EC3D-29EB-49E3-B4FE-C0A309DCA9BD}" destId="{C43B6A59-527F-4E17-AA63-1E946B191ED8}" srcOrd="0" destOrd="0" presId="urn:microsoft.com/office/officeart/2005/8/layout/hierarchy2"/>
    <dgm:cxn modelId="{65C276CB-8DDF-4E05-8844-68A9884DB9F3}" type="presParOf" srcId="{F37D0C08-696F-4287-B4A1-03BF3D81B133}" destId="{1DADF24E-F890-471F-8B21-8C8B7650C287}" srcOrd="3" destOrd="0" presId="urn:microsoft.com/office/officeart/2005/8/layout/hierarchy2"/>
    <dgm:cxn modelId="{54F9C029-1C22-453F-97F5-74904E773E02}" type="presParOf" srcId="{1DADF24E-F890-471F-8B21-8C8B7650C287}" destId="{282EACE8-218C-4EFA-B5E5-F7FEE7929D72}" srcOrd="0" destOrd="0" presId="urn:microsoft.com/office/officeart/2005/8/layout/hierarchy2"/>
    <dgm:cxn modelId="{0CF7CDA1-80A9-4B85-9B01-9069759EBA33}" type="presParOf" srcId="{1DADF24E-F890-471F-8B21-8C8B7650C287}" destId="{CC1FA9A0-EDA5-432C-9B9C-20BF2F287FFF}" srcOrd="1" destOrd="0" presId="urn:microsoft.com/office/officeart/2005/8/layout/hierarchy2"/>
    <dgm:cxn modelId="{ABC655B7-C68A-4F01-BBE6-7B748149F043}" type="presParOf" srcId="{F37D0C08-696F-4287-B4A1-03BF3D81B133}" destId="{074BAB46-2D67-4E96-A7DD-53BA07A94A0D}" srcOrd="4" destOrd="0" presId="urn:microsoft.com/office/officeart/2005/8/layout/hierarchy2"/>
    <dgm:cxn modelId="{0F49683D-4CA8-4C20-A9A7-7ECC55172879}" type="presParOf" srcId="{074BAB46-2D67-4E96-A7DD-53BA07A94A0D}" destId="{5E706B6C-E3EC-42CC-BCBD-F6C3BB10D7AB}" srcOrd="0" destOrd="0" presId="urn:microsoft.com/office/officeart/2005/8/layout/hierarchy2"/>
    <dgm:cxn modelId="{FC79A9F0-B710-4331-B668-3ED2D5964081}" type="presParOf" srcId="{F37D0C08-696F-4287-B4A1-03BF3D81B133}" destId="{154A08DA-A8C8-477D-9A7A-045382DB853B}" srcOrd="5" destOrd="0" presId="urn:microsoft.com/office/officeart/2005/8/layout/hierarchy2"/>
    <dgm:cxn modelId="{E8C58E64-5EBD-4B9E-B9E9-8F617624DF34}" type="presParOf" srcId="{154A08DA-A8C8-477D-9A7A-045382DB853B}" destId="{63D60858-CDAF-4654-A54B-E2F54A1E78B6}" srcOrd="0" destOrd="0" presId="urn:microsoft.com/office/officeart/2005/8/layout/hierarchy2"/>
    <dgm:cxn modelId="{E02ACA72-825D-4F29-8251-90E52245C54A}" type="presParOf" srcId="{154A08DA-A8C8-477D-9A7A-045382DB853B}" destId="{2915B200-0CA6-4033-B89E-6D439EBF52C0}" srcOrd="1" destOrd="0" presId="urn:microsoft.com/office/officeart/2005/8/layout/hierarchy2"/>
    <dgm:cxn modelId="{276343B2-6D44-4306-B1B6-271E6A036D32}" type="presParOf" srcId="{F37D0C08-696F-4287-B4A1-03BF3D81B133}" destId="{FFF1C526-4BCB-4758-92FF-CD5D0D1AF140}" srcOrd="6" destOrd="0" presId="urn:microsoft.com/office/officeart/2005/8/layout/hierarchy2"/>
    <dgm:cxn modelId="{968F36F4-1335-41A7-B783-1A5BE0E800D0}" type="presParOf" srcId="{FFF1C526-4BCB-4758-92FF-CD5D0D1AF140}" destId="{3284FA44-1CC0-42BC-B978-E3AEBA99D0AD}" srcOrd="0" destOrd="0" presId="urn:microsoft.com/office/officeart/2005/8/layout/hierarchy2"/>
    <dgm:cxn modelId="{3289C63F-3F0B-415B-9345-A7577AF6586C}" type="presParOf" srcId="{F37D0C08-696F-4287-B4A1-03BF3D81B133}" destId="{CE39EC76-693B-4CD0-8BD3-6EA9E4A63AAA}" srcOrd="7" destOrd="0" presId="urn:microsoft.com/office/officeart/2005/8/layout/hierarchy2"/>
    <dgm:cxn modelId="{7C27BF4D-DAF4-495E-92A0-E7733E19799D}" type="presParOf" srcId="{CE39EC76-693B-4CD0-8BD3-6EA9E4A63AAA}" destId="{597F643E-21F6-4211-A855-1BBA53F9E942}" srcOrd="0" destOrd="0" presId="urn:microsoft.com/office/officeart/2005/8/layout/hierarchy2"/>
    <dgm:cxn modelId="{7C27E6E7-B7F5-4485-8002-974D0BD2FB3D}" type="presParOf" srcId="{CE39EC76-693B-4CD0-8BD3-6EA9E4A63AAA}" destId="{B5ABB89C-E4D9-42E5-8605-B04E913F31C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A3B3F6-BF28-4558-9E1A-D5B203FEC955}">
      <dsp:nvSpPr>
        <dsp:cNvPr id="0" name=""/>
        <dsp:cNvSpPr/>
      </dsp:nvSpPr>
      <dsp:spPr>
        <a:xfrm>
          <a:off x="1613427" y="661173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기본설계</a:t>
          </a:r>
        </a:p>
      </dsp:txBody>
      <dsp:txXfrm>
        <a:off x="1630257" y="678003"/>
        <a:ext cx="1115545" cy="540942"/>
      </dsp:txXfrm>
    </dsp:sp>
    <dsp:sp modelId="{C45037EE-E9F9-4749-AB40-914D2ED0D58B}">
      <dsp:nvSpPr>
        <dsp:cNvPr id="0" name=""/>
        <dsp:cNvSpPr/>
      </dsp:nvSpPr>
      <dsp:spPr>
        <a:xfrm>
          <a:off x="2762632" y="939125"/>
          <a:ext cx="459682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459682" y="9349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980981" y="936982"/>
        <a:ext cx="22984" cy="22984"/>
      </dsp:txXfrm>
    </dsp:sp>
    <dsp:sp modelId="{A9B1A260-20A6-4514-B7D5-C73688907864}">
      <dsp:nvSpPr>
        <dsp:cNvPr id="0" name=""/>
        <dsp:cNvSpPr/>
      </dsp:nvSpPr>
      <dsp:spPr>
        <a:xfrm>
          <a:off x="3222315" y="661173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GUI </a:t>
          </a: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구조</a:t>
          </a:r>
        </a:p>
      </dsp:txBody>
      <dsp:txXfrm>
        <a:off x="3239145" y="678003"/>
        <a:ext cx="1115545" cy="540942"/>
      </dsp:txXfrm>
    </dsp:sp>
    <dsp:sp modelId="{4F5BF420-54CC-40D7-860A-C8F82DDC3D25}">
      <dsp:nvSpPr>
        <dsp:cNvPr id="0" name=""/>
        <dsp:cNvSpPr/>
      </dsp:nvSpPr>
      <dsp:spPr>
        <a:xfrm>
          <a:off x="4371520" y="939125"/>
          <a:ext cx="459682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459682" y="934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589869" y="936982"/>
        <a:ext cx="22984" cy="22984"/>
      </dsp:txXfrm>
    </dsp:sp>
    <dsp:sp modelId="{A37B4118-DE31-46DD-AAA9-00432CB66249}">
      <dsp:nvSpPr>
        <dsp:cNvPr id="0" name=""/>
        <dsp:cNvSpPr/>
      </dsp:nvSpPr>
      <dsp:spPr>
        <a:xfrm>
          <a:off x="4831203" y="661173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메인</a:t>
          </a:r>
          <a:r>
            <a:rPr lang="en-US" altLang="ko-KR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UI</a:t>
          </a:r>
          <a:endParaRPr lang="ko-KR" altLang="en-US" sz="800" b="1" kern="1200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848033" y="678003"/>
        <a:ext cx="1115545" cy="540942"/>
      </dsp:txXfrm>
    </dsp:sp>
    <dsp:sp modelId="{4E29E28A-47D0-4B58-AB1A-12BC779F7B13}">
      <dsp:nvSpPr>
        <dsp:cNvPr id="0" name=""/>
        <dsp:cNvSpPr/>
      </dsp:nvSpPr>
      <dsp:spPr>
        <a:xfrm rot="18289469">
          <a:off x="5807771" y="608728"/>
          <a:ext cx="804956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804956" y="934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190126" y="597953"/>
        <a:ext cx="40247" cy="40247"/>
      </dsp:txXfrm>
    </dsp:sp>
    <dsp:sp modelId="{0B16BC52-784B-4C56-8048-53C0ADD46CD1}">
      <dsp:nvSpPr>
        <dsp:cNvPr id="0" name=""/>
        <dsp:cNvSpPr/>
      </dsp:nvSpPr>
      <dsp:spPr>
        <a:xfrm>
          <a:off x="6440091" y="379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레시피 기본 기능 </a:t>
          </a:r>
          <a:r>
            <a:rPr lang="en-US" altLang="ko-KR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GUI</a:t>
          </a:r>
          <a:endParaRPr lang="ko-KR" altLang="en-US" sz="800" b="1" kern="1200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456921" y="17209"/>
        <a:ext cx="1115545" cy="540942"/>
      </dsp:txXfrm>
    </dsp:sp>
    <dsp:sp modelId="{C5D7DD10-DBF6-4B3B-AEF6-BBFBBB4470C4}">
      <dsp:nvSpPr>
        <dsp:cNvPr id="0" name=""/>
        <dsp:cNvSpPr/>
      </dsp:nvSpPr>
      <dsp:spPr>
        <a:xfrm>
          <a:off x="5980408" y="939125"/>
          <a:ext cx="459682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459682" y="934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198757" y="936982"/>
        <a:ext cx="22984" cy="22984"/>
      </dsp:txXfrm>
    </dsp:sp>
    <dsp:sp modelId="{FAFFF746-7867-4F8F-9DB9-3436801FBE4E}">
      <dsp:nvSpPr>
        <dsp:cNvPr id="0" name=""/>
        <dsp:cNvSpPr/>
      </dsp:nvSpPr>
      <dsp:spPr>
        <a:xfrm>
          <a:off x="6440091" y="661173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나만의 냉장고 </a:t>
          </a:r>
          <a:r>
            <a:rPr lang="en-US" altLang="ko-KR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GUI</a:t>
          </a:r>
          <a:endParaRPr lang="ko-KR" altLang="en-US" sz="800" b="1" kern="1200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456921" y="678003"/>
        <a:ext cx="1115545" cy="540942"/>
      </dsp:txXfrm>
    </dsp:sp>
    <dsp:sp modelId="{DC654555-7281-4225-9F61-F2F7E13112D1}">
      <dsp:nvSpPr>
        <dsp:cNvPr id="0" name=""/>
        <dsp:cNvSpPr/>
      </dsp:nvSpPr>
      <dsp:spPr>
        <a:xfrm rot="19457599">
          <a:off x="7536087" y="773926"/>
          <a:ext cx="566100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566100" y="934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7804985" y="769123"/>
        <a:ext cx="28305" cy="28305"/>
      </dsp:txXfrm>
    </dsp:sp>
    <dsp:sp modelId="{73BAB12A-5EF2-4994-ABF4-029EF1AD6E7C}">
      <dsp:nvSpPr>
        <dsp:cNvPr id="0" name=""/>
        <dsp:cNvSpPr/>
      </dsp:nvSpPr>
      <dsp:spPr>
        <a:xfrm>
          <a:off x="8048979" y="330776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자체 화폐 </a:t>
          </a:r>
          <a:r>
            <a:rPr lang="en-US" altLang="ko-KR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UI</a:t>
          </a:r>
          <a:endParaRPr lang="ko-KR" altLang="en-US" sz="800" b="1" kern="1200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8065809" y="347606"/>
        <a:ext cx="1115545" cy="540942"/>
      </dsp:txXfrm>
    </dsp:sp>
    <dsp:sp modelId="{552145B4-BD49-4F5E-A294-F37FCD9D7447}">
      <dsp:nvSpPr>
        <dsp:cNvPr id="0" name=""/>
        <dsp:cNvSpPr/>
      </dsp:nvSpPr>
      <dsp:spPr>
        <a:xfrm rot="2142401">
          <a:off x="7536087" y="1104323"/>
          <a:ext cx="566100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566100" y="934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7804985" y="1099520"/>
        <a:ext cx="28305" cy="28305"/>
      </dsp:txXfrm>
    </dsp:sp>
    <dsp:sp modelId="{01E552B9-E766-4D26-9493-126CC5E79EFD}">
      <dsp:nvSpPr>
        <dsp:cNvPr id="0" name=""/>
        <dsp:cNvSpPr/>
      </dsp:nvSpPr>
      <dsp:spPr>
        <a:xfrm>
          <a:off x="8048979" y="991569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냉장고 </a:t>
          </a:r>
          <a:r>
            <a:rPr lang="en-US" altLang="ko-KR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UI</a:t>
          </a:r>
          <a:endParaRPr lang="ko-KR" altLang="en-US" sz="800" b="1" kern="1200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8065809" y="1008399"/>
        <a:ext cx="1115545" cy="540942"/>
      </dsp:txXfrm>
    </dsp:sp>
    <dsp:sp modelId="{5DC93C64-9826-4128-B62A-FE6233C03E1A}">
      <dsp:nvSpPr>
        <dsp:cNvPr id="0" name=""/>
        <dsp:cNvSpPr/>
      </dsp:nvSpPr>
      <dsp:spPr>
        <a:xfrm rot="3310531">
          <a:off x="5807771" y="1269521"/>
          <a:ext cx="804956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804956" y="934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190126" y="1258747"/>
        <a:ext cx="40247" cy="40247"/>
      </dsp:txXfrm>
    </dsp:sp>
    <dsp:sp modelId="{256B6D9B-B747-4808-B91E-3DE3A52974C6}">
      <dsp:nvSpPr>
        <dsp:cNvPr id="0" name=""/>
        <dsp:cNvSpPr/>
      </dsp:nvSpPr>
      <dsp:spPr>
        <a:xfrm>
          <a:off x="6440091" y="1321966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타이머 </a:t>
          </a:r>
          <a:r>
            <a:rPr lang="en-US" altLang="ko-KR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UI</a:t>
          </a:r>
          <a:endParaRPr lang="ko-KR" altLang="en-US" sz="800" b="1" kern="1200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456921" y="1338796"/>
        <a:ext cx="1115545" cy="540942"/>
      </dsp:txXfrm>
    </dsp:sp>
    <dsp:sp modelId="{B6760327-0C0B-401C-977C-BED9F4F398A3}">
      <dsp:nvSpPr>
        <dsp:cNvPr id="0" name=""/>
        <dsp:cNvSpPr/>
      </dsp:nvSpPr>
      <dsp:spPr>
        <a:xfrm>
          <a:off x="1613427" y="2808751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함수 및 데이터 구조 </a:t>
          </a:r>
        </a:p>
      </dsp:txBody>
      <dsp:txXfrm>
        <a:off x="1630257" y="2825581"/>
        <a:ext cx="1115545" cy="540942"/>
      </dsp:txXfrm>
    </dsp:sp>
    <dsp:sp modelId="{C37EC176-6B7B-436B-9386-B6E1DCA1B524}">
      <dsp:nvSpPr>
        <dsp:cNvPr id="0" name=""/>
        <dsp:cNvSpPr/>
      </dsp:nvSpPr>
      <dsp:spPr>
        <a:xfrm rot="17500715">
          <a:off x="2370272" y="2508509"/>
          <a:ext cx="1244404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244404" y="9349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2961363" y="2486748"/>
        <a:ext cx="62220" cy="62220"/>
      </dsp:txXfrm>
    </dsp:sp>
    <dsp:sp modelId="{09C3178D-8615-484D-A32D-476D66E08DBD}">
      <dsp:nvSpPr>
        <dsp:cNvPr id="0" name=""/>
        <dsp:cNvSpPr/>
      </dsp:nvSpPr>
      <dsp:spPr>
        <a:xfrm>
          <a:off x="3222315" y="1652362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데이터 구조 설계 </a:t>
          </a:r>
        </a:p>
      </dsp:txBody>
      <dsp:txXfrm>
        <a:off x="3239145" y="1669192"/>
        <a:ext cx="1115545" cy="540942"/>
      </dsp:txXfrm>
    </dsp:sp>
    <dsp:sp modelId="{62950AB9-7F0B-4ED2-9AAC-5373FBE4FAE5}">
      <dsp:nvSpPr>
        <dsp:cNvPr id="0" name=""/>
        <dsp:cNvSpPr/>
      </dsp:nvSpPr>
      <dsp:spPr>
        <a:xfrm rot="19457599">
          <a:off x="4318311" y="1765116"/>
          <a:ext cx="566100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566100" y="934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4587209" y="1760313"/>
        <a:ext cx="28305" cy="28305"/>
      </dsp:txXfrm>
    </dsp:sp>
    <dsp:sp modelId="{EF69CE6A-BADF-4DF8-BD5F-81ABE610F3D9}">
      <dsp:nvSpPr>
        <dsp:cNvPr id="0" name=""/>
        <dsp:cNvSpPr/>
      </dsp:nvSpPr>
      <dsp:spPr>
        <a:xfrm>
          <a:off x="4831203" y="1321966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데이터 수집 및 조사</a:t>
          </a:r>
        </a:p>
      </dsp:txBody>
      <dsp:txXfrm>
        <a:off x="4848033" y="1338796"/>
        <a:ext cx="1115545" cy="540942"/>
      </dsp:txXfrm>
    </dsp:sp>
    <dsp:sp modelId="{8E3E3519-05EC-4776-BC6D-27778C5A4B27}">
      <dsp:nvSpPr>
        <dsp:cNvPr id="0" name=""/>
        <dsp:cNvSpPr/>
      </dsp:nvSpPr>
      <dsp:spPr>
        <a:xfrm rot="2142401">
          <a:off x="4318311" y="2095513"/>
          <a:ext cx="566100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566100" y="934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4587209" y="2090710"/>
        <a:ext cx="28305" cy="28305"/>
      </dsp:txXfrm>
    </dsp:sp>
    <dsp:sp modelId="{4517CCA4-341B-4F39-9BC2-B470263C89D3}">
      <dsp:nvSpPr>
        <dsp:cNvPr id="0" name=""/>
        <dsp:cNvSpPr/>
      </dsp:nvSpPr>
      <dsp:spPr>
        <a:xfrm>
          <a:off x="4831203" y="1982759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데이터베이스 구축</a:t>
          </a:r>
        </a:p>
      </dsp:txBody>
      <dsp:txXfrm>
        <a:off x="4848033" y="1999589"/>
        <a:ext cx="1115545" cy="540942"/>
      </dsp:txXfrm>
    </dsp:sp>
    <dsp:sp modelId="{6DDB8C06-5377-44AE-A4A8-F11A3BCBAF69}">
      <dsp:nvSpPr>
        <dsp:cNvPr id="0" name=""/>
        <dsp:cNvSpPr/>
      </dsp:nvSpPr>
      <dsp:spPr>
        <a:xfrm rot="4099285">
          <a:off x="2370272" y="3664897"/>
          <a:ext cx="1244404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244404" y="9349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961363" y="3643136"/>
        <a:ext cx="62220" cy="62220"/>
      </dsp:txXfrm>
    </dsp:sp>
    <dsp:sp modelId="{B2FC4610-3B99-4E7B-8FF7-23CE0EA95885}">
      <dsp:nvSpPr>
        <dsp:cNvPr id="0" name=""/>
        <dsp:cNvSpPr/>
      </dsp:nvSpPr>
      <dsp:spPr>
        <a:xfrm>
          <a:off x="3222315" y="3965139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함수구조설계</a:t>
          </a:r>
        </a:p>
      </dsp:txBody>
      <dsp:txXfrm>
        <a:off x="3239145" y="3981969"/>
        <a:ext cx="1115545" cy="540942"/>
      </dsp:txXfrm>
    </dsp:sp>
    <dsp:sp modelId="{D34C4A66-204C-4DD4-9ACD-0CDB5C2BC8AB}">
      <dsp:nvSpPr>
        <dsp:cNvPr id="0" name=""/>
        <dsp:cNvSpPr/>
      </dsp:nvSpPr>
      <dsp:spPr>
        <a:xfrm rot="17692822">
          <a:off x="4055064" y="3747496"/>
          <a:ext cx="109259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092595" y="934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574047" y="3729531"/>
        <a:ext cx="54629" cy="54629"/>
      </dsp:txXfrm>
    </dsp:sp>
    <dsp:sp modelId="{829D7528-40D5-4ED6-B269-BC185D06661A}">
      <dsp:nvSpPr>
        <dsp:cNvPr id="0" name=""/>
        <dsp:cNvSpPr/>
      </dsp:nvSpPr>
      <dsp:spPr>
        <a:xfrm>
          <a:off x="4831203" y="2973949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나만의 냉장고</a:t>
          </a:r>
        </a:p>
      </dsp:txBody>
      <dsp:txXfrm>
        <a:off x="4848033" y="2990779"/>
        <a:ext cx="1115545" cy="540942"/>
      </dsp:txXfrm>
    </dsp:sp>
    <dsp:sp modelId="{3680B359-6D41-4035-BA7C-D965F8854DC5}">
      <dsp:nvSpPr>
        <dsp:cNvPr id="0" name=""/>
        <dsp:cNvSpPr/>
      </dsp:nvSpPr>
      <dsp:spPr>
        <a:xfrm rot="19457599">
          <a:off x="5927199" y="3086703"/>
          <a:ext cx="566100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566100" y="934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196097" y="3081900"/>
        <a:ext cx="28305" cy="28305"/>
      </dsp:txXfrm>
    </dsp:sp>
    <dsp:sp modelId="{817805AF-444F-4C09-A649-A15B1F0C5492}">
      <dsp:nvSpPr>
        <dsp:cNvPr id="0" name=""/>
        <dsp:cNvSpPr/>
      </dsp:nvSpPr>
      <dsp:spPr>
        <a:xfrm>
          <a:off x="6440091" y="2643552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냉장고 기능</a:t>
          </a:r>
        </a:p>
      </dsp:txBody>
      <dsp:txXfrm>
        <a:off x="6456921" y="2660382"/>
        <a:ext cx="1115545" cy="540942"/>
      </dsp:txXfrm>
    </dsp:sp>
    <dsp:sp modelId="{A1AC7FE5-F664-4EB2-A410-53CB9D3C376B}">
      <dsp:nvSpPr>
        <dsp:cNvPr id="0" name=""/>
        <dsp:cNvSpPr/>
      </dsp:nvSpPr>
      <dsp:spPr>
        <a:xfrm rot="2142401">
          <a:off x="5927199" y="3417099"/>
          <a:ext cx="566100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566100" y="934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6196097" y="3412296"/>
        <a:ext cx="28305" cy="28305"/>
      </dsp:txXfrm>
    </dsp:sp>
    <dsp:sp modelId="{9ABC4718-CD5B-499C-BB2D-ADCA0D59D0AA}">
      <dsp:nvSpPr>
        <dsp:cNvPr id="0" name=""/>
        <dsp:cNvSpPr/>
      </dsp:nvSpPr>
      <dsp:spPr>
        <a:xfrm>
          <a:off x="6440091" y="3304346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자체 화폐 저장 기능 </a:t>
          </a:r>
        </a:p>
      </dsp:txBody>
      <dsp:txXfrm>
        <a:off x="6456921" y="3321176"/>
        <a:ext cx="1115545" cy="540942"/>
      </dsp:txXfrm>
    </dsp:sp>
    <dsp:sp modelId="{0726EC3D-29EB-49E3-B4FE-C0A309DCA9BD}">
      <dsp:nvSpPr>
        <dsp:cNvPr id="0" name=""/>
        <dsp:cNvSpPr/>
      </dsp:nvSpPr>
      <dsp:spPr>
        <a:xfrm rot="19457599">
          <a:off x="4318311" y="4077893"/>
          <a:ext cx="566100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566100" y="934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587209" y="4073090"/>
        <a:ext cx="28305" cy="28305"/>
      </dsp:txXfrm>
    </dsp:sp>
    <dsp:sp modelId="{282EACE8-218C-4EFA-B5E5-F7FEE7929D72}">
      <dsp:nvSpPr>
        <dsp:cNvPr id="0" name=""/>
        <dsp:cNvSpPr/>
      </dsp:nvSpPr>
      <dsp:spPr>
        <a:xfrm>
          <a:off x="4831203" y="3634742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기본기능</a:t>
          </a:r>
          <a:r>
            <a:rPr lang="en-US" altLang="ko-KR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(</a:t>
          </a: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등록</a:t>
          </a:r>
          <a:r>
            <a:rPr lang="en-US" altLang="ko-KR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/</a:t>
          </a: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수정</a:t>
          </a:r>
          <a:r>
            <a:rPr lang="en-US" altLang="ko-KR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/</a:t>
          </a: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삭제</a:t>
          </a:r>
          <a:r>
            <a:rPr lang="en-US" altLang="ko-KR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  <a:endParaRPr lang="ko-KR" altLang="en-US" sz="800" b="1" kern="1200" cap="none" spc="0" dirty="0">
            <a:ln w="0"/>
            <a:solidFill>
              <a:schemeClr val="tx1"/>
            </a:solidFill>
            <a:effectLst/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848033" y="3651572"/>
        <a:ext cx="1115545" cy="540942"/>
      </dsp:txXfrm>
    </dsp:sp>
    <dsp:sp modelId="{074BAB46-2D67-4E96-A7DD-53BA07A94A0D}">
      <dsp:nvSpPr>
        <dsp:cNvPr id="0" name=""/>
        <dsp:cNvSpPr/>
      </dsp:nvSpPr>
      <dsp:spPr>
        <a:xfrm rot="2142401">
          <a:off x="4318311" y="4408289"/>
          <a:ext cx="566100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566100" y="934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587209" y="4403486"/>
        <a:ext cx="28305" cy="28305"/>
      </dsp:txXfrm>
    </dsp:sp>
    <dsp:sp modelId="{63D60858-CDAF-4654-A54B-E2F54A1E78B6}">
      <dsp:nvSpPr>
        <dsp:cNvPr id="0" name=""/>
        <dsp:cNvSpPr/>
      </dsp:nvSpPr>
      <dsp:spPr>
        <a:xfrm>
          <a:off x="4831203" y="4295536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타이머 기능</a:t>
          </a:r>
        </a:p>
      </dsp:txBody>
      <dsp:txXfrm>
        <a:off x="4848033" y="4312366"/>
        <a:ext cx="1115545" cy="540942"/>
      </dsp:txXfrm>
    </dsp:sp>
    <dsp:sp modelId="{FFF1C526-4BCB-4758-92FF-CD5D0D1AF140}">
      <dsp:nvSpPr>
        <dsp:cNvPr id="0" name=""/>
        <dsp:cNvSpPr/>
      </dsp:nvSpPr>
      <dsp:spPr>
        <a:xfrm rot="3907178">
          <a:off x="4055064" y="4738686"/>
          <a:ext cx="1092595" cy="18698"/>
        </a:xfrm>
        <a:custGeom>
          <a:avLst/>
          <a:gdLst/>
          <a:ahLst/>
          <a:cxnLst/>
          <a:rect l="0" t="0" r="0" b="0"/>
          <a:pathLst>
            <a:path>
              <a:moveTo>
                <a:pt x="0" y="9349"/>
              </a:moveTo>
              <a:lnTo>
                <a:pt x="1092595" y="934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133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00" b="0" kern="1200" cap="none" spc="0">
            <a:ln w="0"/>
            <a:solidFill>
              <a:schemeClr val="tx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574047" y="4720720"/>
        <a:ext cx="54629" cy="54629"/>
      </dsp:txXfrm>
    </dsp:sp>
    <dsp:sp modelId="{597F643E-21F6-4211-A855-1BBA53F9E942}">
      <dsp:nvSpPr>
        <dsp:cNvPr id="0" name=""/>
        <dsp:cNvSpPr/>
      </dsp:nvSpPr>
      <dsp:spPr>
        <a:xfrm>
          <a:off x="4831203" y="4956329"/>
          <a:ext cx="1149205" cy="574602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800" b="1" kern="1200" cap="none" spc="0" dirty="0">
              <a:ln w="0"/>
              <a:solidFill>
                <a:schemeClr val="tx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rPr>
            <a:t>스크랩 기능</a:t>
          </a:r>
        </a:p>
      </dsp:txBody>
      <dsp:txXfrm>
        <a:off x="4848033" y="4973159"/>
        <a:ext cx="1115545" cy="5409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28.jpe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70C378-E366-4D03-8452-79DF0B4A4038}" type="datetimeFigureOut">
              <a:rPr lang="ko-KR" altLang="en-US" smtClean="0"/>
              <a:t>2022-09-29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1FC188-69C4-46FD-A9B6-73768E7823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677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altLang="ko-KR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116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6691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028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676110" y="4219427"/>
            <a:ext cx="48397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-150" dirty="0" err="1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레시피</a:t>
            </a:r>
            <a:r>
              <a:rPr lang="ko-KR" altLang="en-US" sz="4000" b="1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 관리 프로젝트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5265040" y="1946886"/>
            <a:ext cx="1661920" cy="2214981"/>
            <a:chOff x="4954772" y="1818167"/>
            <a:chExt cx="2349796" cy="3131772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4954772" y="1818167"/>
              <a:ext cx="2349796" cy="2775098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5296786" y="4593265"/>
              <a:ext cx="1598428" cy="3566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" name="TextBox 15"/>
          <p:cNvSpPr txBox="1"/>
          <p:nvPr/>
        </p:nvSpPr>
        <p:spPr>
          <a:xfrm>
            <a:off x="5055047" y="4908237"/>
            <a:ext cx="2081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accent1">
                    <a:lumMod val="75000"/>
                  </a:schemeClr>
                </a:solidFill>
              </a:rPr>
              <a:t>[Java Project Team] 1</a:t>
            </a:r>
            <a:r>
              <a:rPr lang="ko-KR" altLang="en-US" sz="1400" dirty="0">
                <a:solidFill>
                  <a:schemeClr val="accent1">
                    <a:lumMod val="75000"/>
                  </a:schemeClr>
                </a:solidFill>
              </a:rPr>
              <a:t>조</a:t>
            </a:r>
            <a:endParaRPr lang="en-US" altLang="ko-KR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5654950" y="1659089"/>
            <a:ext cx="834472" cy="230238"/>
            <a:chOff x="5435701" y="1021996"/>
            <a:chExt cx="834472" cy="230238"/>
          </a:xfrm>
        </p:grpSpPr>
        <p:sp>
          <p:nvSpPr>
            <p:cNvPr id="18" name="포인트가 5개인 별 17"/>
            <p:cNvSpPr/>
            <p:nvPr/>
          </p:nvSpPr>
          <p:spPr>
            <a:xfrm>
              <a:off x="5435701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포인트가 5개인 별 18"/>
            <p:cNvSpPr/>
            <p:nvPr/>
          </p:nvSpPr>
          <p:spPr>
            <a:xfrm>
              <a:off x="5737818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포인트가 5개인 별 19"/>
            <p:cNvSpPr/>
            <p:nvPr/>
          </p:nvSpPr>
          <p:spPr>
            <a:xfrm>
              <a:off x="6039935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867095" y="5364492"/>
            <a:ext cx="44101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</a:rPr>
              <a:t>팀장 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</a:rPr>
              <a:t>김민오</a:t>
            </a:r>
            <a:endParaRPr lang="en-US" altLang="ko-KR" sz="2000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ko-KR" altLang="en-US" sz="2000" dirty="0" err="1">
                <a:solidFill>
                  <a:schemeClr val="bg2">
                    <a:lumMod val="25000"/>
                  </a:schemeClr>
                </a:solidFill>
              </a:rPr>
              <a:t>부팀장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</a:rPr>
              <a:t>이창우</a:t>
            </a:r>
            <a:endParaRPr lang="en-US" altLang="ko-KR" sz="2000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</a:rPr>
              <a:t>팀원 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: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</a:rPr>
              <a:t>이동헌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</a:rPr>
              <a:t>최대열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</a:rPr>
              <a:t>김시훈</a:t>
            </a:r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</a:rPr>
              <a:t>박성현</a:t>
            </a:r>
            <a:endParaRPr lang="en-US" altLang="ko-KR" sz="20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504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AE422339-2F71-4CA5-9807-D908FDA67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직사각형 26"/>
          <p:cNvSpPr/>
          <p:nvPr/>
        </p:nvSpPr>
        <p:spPr>
          <a:xfrm>
            <a:off x="232066" y="551966"/>
            <a:ext cx="3089632" cy="4650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200" dirty="0">
                <a:latin typeface="+mj-lt"/>
                <a:ea typeface="+mj-ea"/>
                <a:cs typeface="+mj-cs"/>
              </a:rPr>
              <a:t>레시피 저장소</a:t>
            </a:r>
            <a:endParaRPr lang="en-US" altLang="ko-KR" sz="2200" dirty="0">
              <a:latin typeface="+mj-lt"/>
              <a:ea typeface="+mj-ea"/>
              <a:cs typeface="+mj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60ADCEA-D07B-AE7C-0FCE-EF5F954FDE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50" b="7623"/>
          <a:stretch/>
        </p:blipFill>
        <p:spPr>
          <a:xfrm>
            <a:off x="7990744" y="724922"/>
            <a:ext cx="2978159" cy="5408156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2" name="직사각형 1"/>
          <p:cNvSpPr/>
          <p:nvPr/>
        </p:nvSpPr>
        <p:spPr>
          <a:xfrm>
            <a:off x="329245" y="1569003"/>
            <a:ext cx="3313114" cy="37830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solidFill>
                  <a:schemeClr val="tx1">
                    <a:alpha val="60000"/>
                  </a:schemeClr>
                </a:solidFill>
              </a:rPr>
              <a:t>나만의 </a:t>
            </a:r>
            <a:r>
              <a:rPr lang="ko-KR" altLang="en-US" sz="2000" dirty="0">
                <a:solidFill>
                  <a:schemeClr val="accent5">
                    <a:lumMod val="10000"/>
                    <a:alpha val="60000"/>
                  </a:schemeClr>
                </a:solidFill>
              </a:rPr>
              <a:t>냉장고</a:t>
            </a:r>
            <a:endParaRPr lang="en-US" altLang="ko-KR" sz="2000" dirty="0">
              <a:solidFill>
                <a:schemeClr val="accent5">
                  <a:lumMod val="10000"/>
                  <a:alpha val="60000"/>
                </a:schemeClr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altLang="ko-KR" sz="20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solidFill>
                  <a:schemeClr val="tx1">
                    <a:alpha val="60000"/>
                  </a:schemeClr>
                </a:solidFill>
              </a:rPr>
              <a:t>냉장고 파먹기</a:t>
            </a:r>
            <a:endParaRPr lang="en-US" altLang="ko-KR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4" name="그림 3" descr="텍스트, 그릇이(가) 표시된 사진&#10;&#10;자동 생성된 설명">
            <a:extLst>
              <a:ext uri="{FF2B5EF4-FFF2-40B4-BE49-F238E27FC236}">
                <a16:creationId xmlns:a16="http://schemas.microsoft.com/office/drawing/2014/main" id="{7A208C22-1A78-33DF-D3CC-2DAA98490E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88" b="6067"/>
          <a:stretch/>
        </p:blipFill>
        <p:spPr>
          <a:xfrm>
            <a:off x="4606920" y="900669"/>
            <a:ext cx="2978159" cy="5366493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21" name="그룹 20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0" name="오각형 2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1" name="직선 연결선 3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그룹 21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28" name="그림 27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" name="그림 28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2667054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AE422339-2F71-4CA5-9807-D908FDA67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직사각형 26"/>
          <p:cNvSpPr/>
          <p:nvPr/>
        </p:nvSpPr>
        <p:spPr>
          <a:xfrm>
            <a:off x="159500" y="527878"/>
            <a:ext cx="3984484" cy="4837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200" dirty="0">
                <a:latin typeface="+mj-lt"/>
                <a:ea typeface="+mj-ea"/>
                <a:cs typeface="+mj-cs"/>
              </a:rPr>
              <a:t>우리의 식탁</a:t>
            </a:r>
            <a:endParaRPr lang="en-US" altLang="ko-KR" sz="2200" dirty="0">
              <a:latin typeface="+mj-lt"/>
              <a:ea typeface="+mj-ea"/>
              <a:cs typeface="+mj-cs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49276" y="1459217"/>
            <a:ext cx="3750349" cy="37830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atinLnBrk="0">
              <a:lnSpc>
                <a:spcPct val="90000"/>
              </a:lnSpc>
              <a:spcAft>
                <a:spcPts val="600"/>
              </a:spcAft>
              <a:defRPr/>
            </a:pPr>
            <a:endParaRPr lang="en-US" altLang="ko-KR" sz="20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solidFill>
                  <a:schemeClr val="tx1">
                    <a:alpha val="60000"/>
                  </a:schemeClr>
                </a:solidFill>
              </a:rPr>
              <a:t>요리 추천 및 </a:t>
            </a:r>
            <a:r>
              <a:rPr lang="ko-KR" altLang="en-US" sz="2000" dirty="0" err="1">
                <a:solidFill>
                  <a:schemeClr val="tx1">
                    <a:alpha val="60000"/>
                  </a:schemeClr>
                </a:solidFill>
              </a:rPr>
              <a:t>테마별</a:t>
            </a:r>
            <a:r>
              <a:rPr lang="ko-KR" altLang="en-US" sz="2000" dirty="0">
                <a:solidFill>
                  <a:schemeClr val="tx1">
                    <a:alpha val="60000"/>
                  </a:schemeClr>
                </a:solidFill>
              </a:rPr>
              <a:t> 레시피</a:t>
            </a:r>
            <a:endParaRPr lang="en-US" altLang="ko-KR" sz="20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altLang="ko-KR" sz="20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solidFill>
                  <a:schemeClr val="tx1">
                    <a:alpha val="60000"/>
                  </a:schemeClr>
                </a:solidFill>
              </a:rPr>
              <a:t>테이블 멘토</a:t>
            </a:r>
            <a:r>
              <a:rPr lang="en-US" altLang="ko-KR" sz="2000" dirty="0">
                <a:solidFill>
                  <a:schemeClr val="tx1">
                    <a:alpha val="60000"/>
                  </a:schemeClr>
                </a:solidFill>
              </a:rPr>
              <a:t>(</a:t>
            </a:r>
            <a:r>
              <a:rPr lang="ko-KR" altLang="en-US" sz="2000" dirty="0">
                <a:solidFill>
                  <a:schemeClr val="tx1">
                    <a:alpha val="60000"/>
                  </a:schemeClr>
                </a:solidFill>
              </a:rPr>
              <a:t>가르쳐주는 기능</a:t>
            </a:r>
            <a:r>
              <a:rPr lang="en-US" altLang="ko-KR" sz="2000" dirty="0">
                <a:solidFill>
                  <a:schemeClr val="tx1">
                    <a:alpha val="60000"/>
                  </a:schemeClr>
                </a:solidFill>
              </a:rPr>
              <a:t>)</a:t>
            </a: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altLang="ko-KR" sz="20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endParaRPr lang="en-US" altLang="ko-KR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21" name="그룹 20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0" name="오각형 2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1" name="직선 연결선 3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그룹 21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28" name="그림 2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" name="그림 28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7C94D92C-DE83-3416-1EC6-914FA857DB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08" b="6502"/>
          <a:stretch/>
        </p:blipFill>
        <p:spPr>
          <a:xfrm>
            <a:off x="5339722" y="759397"/>
            <a:ext cx="2687825" cy="53392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7FD40AC-A121-DF1A-5605-62BE0924378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725" b="5818"/>
          <a:stretch/>
        </p:blipFill>
        <p:spPr>
          <a:xfrm>
            <a:off x="8438025" y="794960"/>
            <a:ext cx="2511659" cy="530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91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21" name="그룹 20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0" name="오각형 2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1" name="직선 연결선 3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그룹 21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28" name="그림 2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" name="그림 28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7" name="직사각형 26"/>
          <p:cNvSpPr/>
          <p:nvPr/>
        </p:nvSpPr>
        <p:spPr>
          <a:xfrm>
            <a:off x="348597" y="446382"/>
            <a:ext cx="435247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400" dirty="0"/>
              <a:t>프로그램 차별화 방안</a:t>
            </a:r>
            <a:endParaRPr lang="en-US" altLang="ko-KR" sz="3400" dirty="0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FAF27899-0383-DAE8-C3F6-C73E33A6395C}"/>
              </a:ext>
            </a:extLst>
          </p:cNvPr>
          <p:cNvSpPr txBox="1">
            <a:spLocks/>
          </p:cNvSpPr>
          <p:nvPr/>
        </p:nvSpPr>
        <p:spPr>
          <a:xfrm>
            <a:off x="468486" y="1750705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  <a:p>
            <a:pPr algn="l">
              <a:buClr>
                <a:srgbClr val="9E3611"/>
              </a:buClr>
            </a:pPr>
            <a:r>
              <a:rPr lang="ko-KR" altLang="en-US" b="1" dirty="0">
                <a:latin typeface="맑은 고딕"/>
                <a:ea typeface="맑은 고딕"/>
              </a:rPr>
              <a:t>[차별 방안]</a:t>
            </a:r>
            <a:endParaRPr lang="ko-KR" altLang="en-US" b="1" dirty="0"/>
          </a:p>
          <a:p>
            <a:pPr algn="l">
              <a:buClr>
                <a:srgbClr val="9E3611"/>
              </a:buClr>
            </a:pPr>
            <a:r>
              <a:rPr lang="ko-KR" altLang="en-US" dirty="0">
                <a:latin typeface="맑은 고딕"/>
                <a:ea typeface="맑은 고딕"/>
              </a:rPr>
              <a:t>제휴 상점에서 이용할 수 있는 프로그램 자체 화폐 발행</a:t>
            </a:r>
          </a:p>
          <a:p>
            <a:pPr algn="l">
              <a:buClr>
                <a:srgbClr val="9E3611"/>
              </a:buClr>
            </a:pPr>
            <a:r>
              <a:rPr lang="ko-KR" altLang="en-US" dirty="0">
                <a:latin typeface="맑은 고딕"/>
                <a:ea typeface="맑은 고딕"/>
              </a:rPr>
              <a:t>-&gt; </a:t>
            </a:r>
            <a:r>
              <a:rPr lang="ko-KR" altLang="en-US" dirty="0" err="1">
                <a:latin typeface="맑은 고딕"/>
                <a:ea typeface="맑은 고딕"/>
              </a:rPr>
              <a:t>레시피</a:t>
            </a:r>
            <a:r>
              <a:rPr lang="ko-KR" altLang="en-US" dirty="0">
                <a:latin typeface="맑은 고딕"/>
                <a:ea typeface="맑은 고딕"/>
              </a:rPr>
              <a:t> 등록, 등록한 </a:t>
            </a:r>
            <a:r>
              <a:rPr lang="ko-KR" altLang="en-US" dirty="0" err="1">
                <a:latin typeface="맑은 고딕"/>
                <a:ea typeface="맑은 고딕"/>
              </a:rPr>
              <a:t>레시피의</a:t>
            </a:r>
            <a:r>
              <a:rPr lang="ko-KR" altLang="en-US" dirty="0">
                <a:latin typeface="맑은 고딕"/>
                <a:ea typeface="맑은 고딕"/>
              </a:rPr>
              <a:t> 좋아요 상승 시 지급</a:t>
            </a:r>
            <a:endParaRPr lang="ko-KR" altLang="en-US" dirty="0"/>
          </a:p>
          <a:p>
            <a:pPr algn="l"/>
            <a:endParaRPr lang="ko-KR" altLang="en-US" dirty="0"/>
          </a:p>
          <a:p>
            <a:pPr algn="l"/>
            <a:r>
              <a:rPr lang="ko-KR" altLang="en-US" b="1" dirty="0">
                <a:latin typeface="맑은 고딕"/>
                <a:ea typeface="맑은 고딕"/>
              </a:rPr>
              <a:t>[예상 효과]</a:t>
            </a:r>
          </a:p>
          <a:p>
            <a:pPr algn="l"/>
            <a:r>
              <a:rPr lang="ko-KR" altLang="en-US" dirty="0">
                <a:latin typeface="맑은 고딕"/>
                <a:ea typeface="맑은 고딕"/>
              </a:rPr>
              <a:t>사용자의 </a:t>
            </a:r>
            <a:r>
              <a:rPr lang="ko-KR" altLang="en-US" dirty="0" err="1">
                <a:latin typeface="맑은 고딕"/>
                <a:ea typeface="맑은 고딕"/>
              </a:rPr>
              <a:t>레시피</a:t>
            </a:r>
            <a:r>
              <a:rPr lang="ko-KR" altLang="en-US" dirty="0">
                <a:latin typeface="맑은 고딕"/>
                <a:ea typeface="맑은 고딕"/>
              </a:rPr>
              <a:t> 등록에 대한 </a:t>
            </a:r>
            <a:r>
              <a:rPr lang="ko-KR" altLang="en-US" dirty="0" err="1">
                <a:latin typeface="맑은 고딕"/>
                <a:ea typeface="맑은 고딕"/>
              </a:rPr>
              <a:t>메리트</a:t>
            </a:r>
            <a:r>
              <a:rPr lang="ko-KR" altLang="en-US" dirty="0">
                <a:latin typeface="맑은 고딕"/>
                <a:ea typeface="맑은 고딕"/>
              </a:rPr>
              <a:t> 생성을 통하여 사용자들의 </a:t>
            </a:r>
            <a:r>
              <a:rPr lang="ko-KR" altLang="en-US" dirty="0" err="1">
                <a:latin typeface="맑은 고딕"/>
                <a:ea typeface="맑은 고딕"/>
              </a:rPr>
              <a:t>레시피</a:t>
            </a:r>
            <a:r>
              <a:rPr lang="ko-KR" altLang="en-US" dirty="0">
                <a:latin typeface="맑은 고딕"/>
                <a:ea typeface="맑은 고딕"/>
              </a:rPr>
              <a:t> 등록 활성화</a:t>
            </a:r>
          </a:p>
          <a:p>
            <a:pPr algn="l">
              <a:buClr>
                <a:srgbClr val="9E3611"/>
              </a:buClr>
            </a:pPr>
            <a:r>
              <a:rPr lang="ko-KR" altLang="en-US" dirty="0" err="1">
                <a:latin typeface="맑은 고딕"/>
                <a:ea typeface="맑은 고딕"/>
              </a:rPr>
              <a:t>레시피</a:t>
            </a:r>
            <a:r>
              <a:rPr lang="ko-KR" altLang="en-US" dirty="0">
                <a:latin typeface="맑은 고딕"/>
                <a:ea typeface="맑은 고딕"/>
              </a:rPr>
              <a:t> 간의 경쟁을 통해 더 다양하고 좋은 </a:t>
            </a:r>
            <a:r>
              <a:rPr lang="ko-KR" altLang="en-US" dirty="0" err="1">
                <a:latin typeface="맑은 고딕"/>
                <a:ea typeface="맑은 고딕"/>
              </a:rPr>
              <a:t>레시피들이</a:t>
            </a:r>
            <a:r>
              <a:rPr lang="ko-KR" altLang="en-US" dirty="0">
                <a:latin typeface="맑은 고딕"/>
                <a:ea typeface="맑은 고딕"/>
              </a:rPr>
              <a:t> 등록될 수 있음</a:t>
            </a:r>
          </a:p>
        </p:txBody>
      </p:sp>
      <p:pic>
        <p:nvPicPr>
          <p:cNvPr id="16" name="그림 5">
            <a:extLst>
              <a:ext uri="{FF2B5EF4-FFF2-40B4-BE49-F238E27FC236}">
                <a16:creationId xmlns:a16="http://schemas.microsoft.com/office/drawing/2014/main" id="{DBD22BA6-42D3-0B6C-6A4A-54089630FE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5131" y="1334769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746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14" b="76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1074453" y="18448"/>
            <a:ext cx="2731427" cy="6028661"/>
            <a:chOff x="662180" y="-1"/>
            <a:chExt cx="1884872" cy="5162554"/>
          </a:xfrm>
          <a:solidFill>
            <a:schemeClr val="accent2"/>
          </a:solidFill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sp>
          <p:nvSpPr>
            <p:cNvPr id="8" name="오각형 7"/>
            <p:cNvSpPr/>
            <p:nvPr/>
          </p:nvSpPr>
          <p:spPr>
            <a:xfrm rot="5400000">
              <a:off x="-976661" y="1638840"/>
              <a:ext cx="5162554" cy="1884872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783180" y="3508320"/>
              <a:ext cx="1661920" cy="0"/>
            </a:xfrm>
            <a:prstGeom prst="line">
              <a:avLst/>
            </a:prstGeom>
            <a:grpFill/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783180" y="789917"/>
              <a:ext cx="1661920" cy="0"/>
            </a:xfrm>
            <a:prstGeom prst="line">
              <a:avLst/>
            </a:prstGeom>
            <a:grpFill/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1216189" y="2448004"/>
            <a:ext cx="867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003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23123" y="3032779"/>
            <a:ext cx="276069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프로그램 소개</a:t>
            </a:r>
            <a:endParaRPr lang="en-US" altLang="ko-KR" sz="3200" dirty="0">
              <a:solidFill>
                <a:schemeClr val="bg1"/>
              </a:solidFill>
            </a:endParaRPr>
          </a:p>
          <a:p>
            <a:r>
              <a:rPr lang="ko-KR" altLang="en-US" sz="3200" dirty="0">
                <a:solidFill>
                  <a:schemeClr val="bg1"/>
                </a:solidFill>
              </a:rPr>
              <a:t>및 기능 설명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1194709" y="1403470"/>
            <a:ext cx="879456" cy="1172125"/>
            <a:chOff x="4954772" y="1818167"/>
            <a:chExt cx="2349796" cy="3131772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4954772" y="1818167"/>
              <a:ext cx="2349796" cy="2775098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5296786" y="4593265"/>
              <a:ext cx="1598428" cy="35667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321804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5" name="그룹 24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26" name="그룹 25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0" name="오각형 2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1" name="직선 연결선 3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그룹 26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28" name="그림 2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" name="그림 28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9" name="직사각형 18"/>
          <p:cNvSpPr/>
          <p:nvPr/>
        </p:nvSpPr>
        <p:spPr>
          <a:xfrm>
            <a:off x="348597" y="446382"/>
            <a:ext cx="583204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400" dirty="0"/>
              <a:t>3. </a:t>
            </a:r>
            <a:r>
              <a:rPr lang="ko-KR" altLang="en-US" sz="3400" dirty="0"/>
              <a:t>프로그램 소개 및 기능설명</a:t>
            </a:r>
          </a:p>
        </p:txBody>
      </p:sp>
      <p:sp>
        <p:nvSpPr>
          <p:cNvPr id="33" name="내용 개체 틀 6">
            <a:extLst>
              <a:ext uri="{FF2B5EF4-FFF2-40B4-BE49-F238E27FC236}">
                <a16:creationId xmlns:a16="http://schemas.microsoft.com/office/drawing/2014/main" id="{7E26FB78-DCE7-6C98-C42D-9BD83285656D}"/>
              </a:ext>
            </a:extLst>
          </p:cNvPr>
          <p:cNvSpPr txBox="1">
            <a:spLocks/>
          </p:cNvSpPr>
          <p:nvPr/>
        </p:nvSpPr>
        <p:spPr>
          <a:xfrm>
            <a:off x="613010" y="1433581"/>
            <a:ext cx="10900966" cy="46480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b="1" dirty="0"/>
              <a:t>프로그램</a:t>
            </a:r>
            <a:r>
              <a:rPr lang="en-US" altLang="ko-KR" b="1" dirty="0"/>
              <a:t> </a:t>
            </a:r>
            <a:r>
              <a:rPr lang="ko-KR" altLang="en-US" b="1" dirty="0"/>
              <a:t>제목 </a:t>
            </a:r>
            <a:r>
              <a:rPr lang="en-US" altLang="ko-KR" b="1" dirty="0"/>
              <a:t>: </a:t>
            </a:r>
            <a:r>
              <a:rPr lang="ko-KR" altLang="en-US" b="1" dirty="0"/>
              <a:t>요리조리 레시피</a:t>
            </a:r>
            <a:endParaRPr lang="en-US" altLang="ko-KR" b="1" dirty="0"/>
          </a:p>
          <a:p>
            <a:pPr algn="l"/>
            <a:r>
              <a:rPr lang="ko-KR" altLang="en-US" b="1" dirty="0"/>
              <a:t>소개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기본적인 </a:t>
            </a:r>
            <a:r>
              <a:rPr lang="ko-KR" altLang="en-US" dirty="0" err="1"/>
              <a:t>레시피</a:t>
            </a:r>
            <a:r>
              <a:rPr lang="ko-KR" altLang="en-US" dirty="0"/>
              <a:t> 제공과 동시에 다양한 편의 기능을 제공하는 프로그램</a:t>
            </a:r>
            <a:endParaRPr lang="en-US" altLang="ko-KR" dirty="0"/>
          </a:p>
          <a:p>
            <a:pPr algn="l"/>
            <a:endParaRPr lang="en-US" altLang="ko-KR" dirty="0"/>
          </a:p>
          <a:p>
            <a:pPr algn="l"/>
            <a:r>
              <a:rPr lang="ko-KR" altLang="en-US" b="1" dirty="0"/>
              <a:t>제공할 시스템</a:t>
            </a:r>
            <a:r>
              <a:rPr lang="en-US" altLang="ko-KR" b="1" dirty="0"/>
              <a:t>(</a:t>
            </a:r>
            <a:r>
              <a:rPr lang="ko-KR" altLang="en-US" b="1" dirty="0"/>
              <a:t>기능</a:t>
            </a:r>
            <a:r>
              <a:rPr lang="en-US" altLang="ko-KR" b="1" dirty="0"/>
              <a:t>) </a:t>
            </a:r>
          </a:p>
          <a:p>
            <a:pPr marL="457200" indent="-457200" algn="l">
              <a:buAutoNum type="arabicPeriod"/>
            </a:pPr>
            <a:r>
              <a:rPr lang="ko-KR" altLang="en-US" dirty="0"/>
              <a:t>기본적인 </a:t>
            </a:r>
            <a:r>
              <a:rPr lang="ko-KR" altLang="en-US" dirty="0" err="1"/>
              <a:t>레시피</a:t>
            </a:r>
            <a:r>
              <a:rPr lang="ko-KR" altLang="en-US" dirty="0"/>
              <a:t> 제공</a:t>
            </a:r>
            <a:endParaRPr lang="en-US" altLang="ko-KR" dirty="0"/>
          </a:p>
          <a:p>
            <a:pPr marL="457200" indent="-457200" algn="l">
              <a:buAutoNum type="arabicPeriod"/>
            </a:pPr>
            <a:r>
              <a:rPr lang="ko-KR" altLang="en-US" dirty="0" err="1"/>
              <a:t>레시피</a:t>
            </a:r>
            <a:r>
              <a:rPr lang="ko-KR" altLang="en-US" dirty="0"/>
              <a:t> 등록</a:t>
            </a:r>
            <a:r>
              <a:rPr lang="en-US" altLang="ko-KR" dirty="0"/>
              <a:t>/</a:t>
            </a:r>
            <a:r>
              <a:rPr lang="ko-KR" altLang="en-US" dirty="0"/>
              <a:t>삭제</a:t>
            </a:r>
            <a:r>
              <a:rPr lang="en-US" altLang="ko-KR" dirty="0"/>
              <a:t>/</a:t>
            </a:r>
            <a:r>
              <a:rPr lang="ko-KR" altLang="en-US" dirty="0"/>
              <a:t>수정 등의 기본 기능 구현 </a:t>
            </a:r>
            <a:endParaRPr lang="en-US" altLang="ko-KR" dirty="0"/>
          </a:p>
          <a:p>
            <a:pPr marL="457200" indent="-457200" algn="l">
              <a:buAutoNum type="arabicPeriod"/>
            </a:pPr>
            <a:r>
              <a:rPr lang="ko-KR" altLang="en-US" dirty="0"/>
              <a:t>자체 </a:t>
            </a:r>
            <a:r>
              <a:rPr lang="ko-KR" altLang="en-US" dirty="0" err="1"/>
              <a:t>레시피</a:t>
            </a:r>
            <a:r>
              <a:rPr lang="ko-KR" altLang="en-US" dirty="0"/>
              <a:t> 타이머 기능 구현</a:t>
            </a:r>
            <a:endParaRPr lang="en-US" altLang="ko-KR" dirty="0"/>
          </a:p>
          <a:p>
            <a:pPr marL="457200" indent="-457200" algn="l">
              <a:buAutoNum type="arabicPeriod"/>
            </a:pPr>
            <a:r>
              <a:rPr lang="ko-KR" altLang="en-US" dirty="0"/>
              <a:t>자체 화폐 기능</a:t>
            </a:r>
          </a:p>
        </p:txBody>
      </p:sp>
    </p:spTree>
    <p:extLst>
      <p:ext uri="{BB962C8B-B14F-4D97-AF65-F5344CB8AC3E}">
        <p14:creationId xmlns:p14="http://schemas.microsoft.com/office/powerpoint/2010/main" val="2325612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16" name="그룹 15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25" name="오각형 24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6" name="직선 연결선 25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그룹 18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23" name="그림 22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4" name="그림 23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3" name="직사각형 32"/>
          <p:cNvSpPr/>
          <p:nvPr/>
        </p:nvSpPr>
        <p:spPr>
          <a:xfrm>
            <a:off x="348597" y="446382"/>
            <a:ext cx="311816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400" dirty="0"/>
              <a:t>예상 </a:t>
            </a:r>
            <a:r>
              <a:rPr lang="en-US" altLang="ko-KR" sz="3400" dirty="0"/>
              <a:t>GUI(</a:t>
            </a:r>
            <a:r>
              <a:rPr lang="ko-KR" altLang="en-US" sz="3400" dirty="0"/>
              <a:t>초안</a:t>
            </a:r>
            <a:r>
              <a:rPr lang="en-US" altLang="ko-KR" sz="3400" dirty="0"/>
              <a:t>)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F1FCD9F-348E-958A-E891-4023EB498F58}"/>
              </a:ext>
            </a:extLst>
          </p:cNvPr>
          <p:cNvSpPr/>
          <p:nvPr/>
        </p:nvSpPr>
        <p:spPr>
          <a:xfrm>
            <a:off x="737119" y="1352939"/>
            <a:ext cx="7137918" cy="47959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3290FA8-8A83-62FA-E09B-85B405EBC553}"/>
              </a:ext>
            </a:extLst>
          </p:cNvPr>
          <p:cNvSpPr/>
          <p:nvPr/>
        </p:nvSpPr>
        <p:spPr>
          <a:xfrm>
            <a:off x="732453" y="1352939"/>
            <a:ext cx="7128588" cy="53184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2105FB-8092-ADBC-81D1-CCEA4B18EEEF}"/>
              </a:ext>
            </a:extLst>
          </p:cNvPr>
          <p:cNvSpPr txBox="1"/>
          <p:nvPr/>
        </p:nvSpPr>
        <p:spPr>
          <a:xfrm>
            <a:off x="8187612" y="1434195"/>
            <a:ext cx="34196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메인 </a:t>
            </a:r>
            <a:r>
              <a:rPr lang="en-US" altLang="ko-KR" dirty="0"/>
              <a:t>GUI</a:t>
            </a:r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실제 구현</a:t>
            </a:r>
            <a:r>
              <a:rPr lang="en-US" altLang="ko-KR" dirty="0"/>
              <a:t>UI</a:t>
            </a:r>
            <a:r>
              <a:rPr lang="ko-KR" altLang="en-US" dirty="0"/>
              <a:t>와 다를 수 있음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프로그램 기능마다 추가 </a:t>
            </a:r>
            <a:r>
              <a:rPr lang="en-US" altLang="ko-KR" dirty="0"/>
              <a:t>UI</a:t>
            </a:r>
            <a:r>
              <a:rPr lang="ko-KR" altLang="en-US" dirty="0"/>
              <a:t>를 구현할 예정</a:t>
            </a:r>
            <a:endParaRPr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E410056-B90C-3796-0286-2F5E87E94D8F}"/>
              </a:ext>
            </a:extLst>
          </p:cNvPr>
          <p:cNvSpPr/>
          <p:nvPr/>
        </p:nvSpPr>
        <p:spPr>
          <a:xfrm>
            <a:off x="1091682" y="2530351"/>
            <a:ext cx="6139542" cy="15675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47603B-443D-4E84-5660-B57F7BFF6B75}"/>
              </a:ext>
            </a:extLst>
          </p:cNvPr>
          <p:cNvSpPr txBox="1"/>
          <p:nvPr/>
        </p:nvSpPr>
        <p:spPr>
          <a:xfrm>
            <a:off x="1158895" y="2015517"/>
            <a:ext cx="348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오늘의 레시피 </a:t>
            </a:r>
            <a:r>
              <a:rPr lang="en-US" altLang="ko-KR" dirty="0"/>
              <a:t>&amp; </a:t>
            </a:r>
            <a:r>
              <a:rPr lang="ko-KR" altLang="en-US" dirty="0" err="1"/>
              <a:t>새로운레시피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44879C5-D8D3-1BDE-01FE-05E6914904C4}"/>
              </a:ext>
            </a:extLst>
          </p:cNvPr>
          <p:cNvSpPr/>
          <p:nvPr/>
        </p:nvSpPr>
        <p:spPr>
          <a:xfrm>
            <a:off x="1231640" y="4846976"/>
            <a:ext cx="1671130" cy="39946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나만의 냉장고</a:t>
            </a:r>
            <a:endParaRPr lang="ko-KR" altLang="en-US" dirty="0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19FE54E-6336-E8B5-9E28-6D7BE55B854E}"/>
              </a:ext>
            </a:extLst>
          </p:cNvPr>
          <p:cNvSpPr/>
          <p:nvPr/>
        </p:nvSpPr>
        <p:spPr>
          <a:xfrm>
            <a:off x="1231640" y="4344001"/>
            <a:ext cx="1567543" cy="39946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레시피 등록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488ED75-F128-B2A2-4070-39FB008F2EC6}"/>
              </a:ext>
            </a:extLst>
          </p:cNvPr>
          <p:cNvSpPr/>
          <p:nvPr/>
        </p:nvSpPr>
        <p:spPr>
          <a:xfrm>
            <a:off x="2902770" y="4344001"/>
            <a:ext cx="1567543" cy="39946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레시피 수정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B099BCB-30C2-E3CB-DDA5-8467FA7880A9}"/>
              </a:ext>
            </a:extLst>
          </p:cNvPr>
          <p:cNvSpPr/>
          <p:nvPr/>
        </p:nvSpPr>
        <p:spPr>
          <a:xfrm>
            <a:off x="4646645" y="4344001"/>
            <a:ext cx="1567543" cy="39946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레시피 삭제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6FC8F238-5A09-E743-428D-D5D6549E333F}"/>
              </a:ext>
            </a:extLst>
          </p:cNvPr>
          <p:cNvSpPr/>
          <p:nvPr/>
        </p:nvSpPr>
        <p:spPr>
          <a:xfrm>
            <a:off x="3079100" y="4846976"/>
            <a:ext cx="1763487" cy="39946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자체 화폐 상점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1194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8" b="1164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1066217" y="-1"/>
            <a:ext cx="2739664" cy="6028661"/>
            <a:chOff x="662180" y="-1"/>
            <a:chExt cx="1884872" cy="5162554"/>
          </a:xfrm>
          <a:solidFill>
            <a:schemeClr val="accent2"/>
          </a:solidFill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sp>
          <p:nvSpPr>
            <p:cNvPr id="8" name="오각형 7"/>
            <p:cNvSpPr/>
            <p:nvPr/>
          </p:nvSpPr>
          <p:spPr>
            <a:xfrm rot="5400000">
              <a:off x="-976661" y="1638840"/>
              <a:ext cx="5162554" cy="1884872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783180" y="3190875"/>
              <a:ext cx="1661920" cy="0"/>
            </a:xfrm>
            <a:prstGeom prst="line">
              <a:avLst/>
            </a:prstGeom>
            <a:grpFill/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783180" y="789917"/>
              <a:ext cx="1661920" cy="0"/>
            </a:xfrm>
            <a:prstGeom prst="line">
              <a:avLst/>
            </a:prstGeom>
            <a:grpFill/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1216189" y="2448004"/>
            <a:ext cx="867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004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83154" y="308710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개발환경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1194709" y="1403470"/>
            <a:ext cx="879456" cy="1172125"/>
            <a:chOff x="4954772" y="1818167"/>
            <a:chExt cx="2349796" cy="3131772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4954772" y="1818167"/>
              <a:ext cx="2349796" cy="2775098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5296786" y="4593265"/>
              <a:ext cx="1598428" cy="35667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250486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2437451" y="1993900"/>
            <a:ext cx="2870200" cy="2870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7152174" y="1993900"/>
            <a:ext cx="2870200" cy="2870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355421" y="5060255"/>
            <a:ext cx="103425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4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Java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03305" y="5060255"/>
            <a:ext cx="328327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400" spc="-150" dirty="0">
                <a:solidFill>
                  <a:schemeClr val="accent4">
                    <a:lumMod val="25000"/>
                  </a:schemeClr>
                </a:solidFill>
                <a:latin typeface="+mj-ea"/>
                <a:ea typeface="+mj-ea"/>
              </a:rPr>
              <a:t>Java Swing(GUI)</a:t>
            </a:r>
            <a:endParaRPr lang="ko-KR" altLang="en-US" sz="3400" spc="-150" dirty="0">
              <a:solidFill>
                <a:schemeClr val="accent4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7" name="오각형 26"/>
          <p:cNvSpPr/>
          <p:nvPr/>
        </p:nvSpPr>
        <p:spPr>
          <a:xfrm rot="16200000" flipH="1">
            <a:off x="11050169" y="324399"/>
            <a:ext cx="1227831" cy="579033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직선 연결선 27"/>
          <p:cNvCxnSpPr/>
          <p:nvPr/>
        </p:nvCxnSpPr>
        <p:spPr>
          <a:xfrm flipH="1">
            <a:off x="11402653" y="900669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H="1">
            <a:off x="11402653" y="205750"/>
            <a:ext cx="510542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 flipH="1">
            <a:off x="11429292" y="308972"/>
            <a:ext cx="411507" cy="485988"/>
            <a:chOff x="5827464" y="1399010"/>
            <a:chExt cx="4436091" cy="5238997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5827464" y="1399010"/>
              <a:ext cx="4436091" cy="5238997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그림 2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6036693" y="4313065"/>
              <a:ext cx="1598429" cy="356675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1" name="직사각형 20"/>
          <p:cNvSpPr/>
          <p:nvPr/>
        </p:nvSpPr>
        <p:spPr>
          <a:xfrm>
            <a:off x="348597" y="446382"/>
            <a:ext cx="241444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400" dirty="0"/>
              <a:t>4. </a:t>
            </a:r>
            <a:r>
              <a:rPr lang="ko-KR" altLang="en-US" sz="3400" dirty="0"/>
              <a:t>개발환경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675" y="2069932"/>
            <a:ext cx="2430152" cy="2430152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006" y="2069932"/>
            <a:ext cx="2430152" cy="24301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01349" y="3814119"/>
            <a:ext cx="1318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Swing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244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3" b="83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오각형 7"/>
          <p:cNvSpPr/>
          <p:nvPr/>
        </p:nvSpPr>
        <p:spPr>
          <a:xfrm rot="5400000">
            <a:off x="-582404" y="1648616"/>
            <a:ext cx="6028661" cy="2731430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 flipV="1">
            <a:off x="1175112" y="4160108"/>
            <a:ext cx="2548503" cy="10934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67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005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66214" y="3008558"/>
            <a:ext cx="20313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프로젝트 </a:t>
            </a:r>
            <a:r>
              <a:rPr lang="en-US" altLang="ko-KR" sz="3200" dirty="0">
                <a:solidFill>
                  <a:schemeClr val="bg1"/>
                </a:solidFill>
              </a:rPr>
              <a:t>	</a:t>
            </a:r>
          </a:p>
          <a:p>
            <a:r>
              <a:rPr lang="ko-KR" altLang="en-US" sz="3200" dirty="0">
                <a:solidFill>
                  <a:schemeClr val="bg1"/>
                </a:solidFill>
              </a:rPr>
              <a:t>진행 계획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1194709" y="1403470"/>
            <a:ext cx="879456" cy="1172125"/>
            <a:chOff x="4954772" y="1818167"/>
            <a:chExt cx="2349796" cy="3131772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4954772" y="1818167"/>
              <a:ext cx="2349796" cy="2775098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5296786" y="4593265"/>
              <a:ext cx="1598428" cy="35667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945743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32" name="그룹 31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6" name="오각형 35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7" name="직선 연결선 36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그룹 32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34" name="그림 3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5" name="그림 34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9" name="직사각형 18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348597" y="446382"/>
            <a:ext cx="435247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400" dirty="0"/>
              <a:t>프로젝트 진행 조직도</a:t>
            </a:r>
            <a:endParaRPr lang="en-US" altLang="ko-KR" sz="3400" dirty="0"/>
          </a:p>
        </p:txBody>
      </p:sp>
      <p:graphicFrame>
        <p:nvGraphicFramePr>
          <p:cNvPr id="27" name="내용 개체 틀 3">
            <a:extLst>
              <a:ext uri="{FF2B5EF4-FFF2-40B4-BE49-F238E27FC236}">
                <a16:creationId xmlns:a16="http://schemas.microsoft.com/office/drawing/2014/main" id="{3E0C6935-8E77-8168-8E3E-9CC10BB9A5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5509232"/>
              </p:ext>
            </p:extLst>
          </p:nvPr>
        </p:nvGraphicFramePr>
        <p:xfrm>
          <a:off x="333865" y="1033111"/>
          <a:ext cx="10811612" cy="5531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863057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3951205" y="-563382"/>
            <a:ext cx="4106020" cy="7571303"/>
            <a:chOff x="1290385" y="-638788"/>
            <a:chExt cx="4106020" cy="7571303"/>
          </a:xfrm>
        </p:grpSpPr>
        <p:sp>
          <p:nvSpPr>
            <p:cNvPr id="18" name="TextBox 17"/>
            <p:cNvSpPr txBox="1"/>
            <p:nvPr/>
          </p:nvSpPr>
          <p:spPr>
            <a:xfrm>
              <a:off x="1290385" y="-638788"/>
              <a:ext cx="646331" cy="757130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>
                <a:lnSpc>
                  <a:spcPct val="360000"/>
                </a:lnSpc>
              </a:pPr>
              <a:r>
                <a:rPr lang="en-US" altLang="ko-KR" sz="2700" b="1" spc="300" dirty="0">
                  <a:solidFill>
                    <a:schemeClr val="bg1"/>
                  </a:solidFill>
                </a:rPr>
                <a:t>01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700" b="1" dirty="0">
                  <a:solidFill>
                    <a:schemeClr val="bg1"/>
                  </a:solidFill>
                </a:rPr>
                <a:t>02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700" b="1" dirty="0">
                  <a:solidFill>
                    <a:schemeClr val="bg1"/>
                  </a:solidFill>
                </a:rPr>
                <a:t>03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700" b="1" dirty="0">
                  <a:solidFill>
                    <a:schemeClr val="bg1"/>
                  </a:solidFill>
                </a:rPr>
                <a:t>04</a:t>
              </a:r>
            </a:p>
            <a:p>
              <a:pPr algn="r">
                <a:lnSpc>
                  <a:spcPct val="360000"/>
                </a:lnSpc>
              </a:pPr>
              <a:r>
                <a:rPr lang="en-US" altLang="ko-KR" sz="2700" b="1" dirty="0">
                  <a:solidFill>
                    <a:schemeClr val="bg1"/>
                  </a:solidFill>
                </a:rPr>
                <a:t>05</a:t>
              </a:r>
              <a:endParaRPr lang="ko-KR" altLang="en-US" sz="2700" b="1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964801" y="394376"/>
              <a:ext cx="183736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spc="-150" dirty="0">
                  <a:solidFill>
                    <a:schemeClr val="bg1"/>
                  </a:solidFill>
                  <a:latin typeface="+mj-ea"/>
                  <a:ea typeface="+mj-ea"/>
                </a:rPr>
                <a:t>프로젝트 개요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057669" y="4878122"/>
              <a:ext cx="131157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spc="-150" dirty="0">
                  <a:solidFill>
                    <a:schemeClr val="bg1"/>
                  </a:solidFill>
                  <a:latin typeface="+mj-ea"/>
                  <a:ea typeface="+mj-ea"/>
                </a:rPr>
                <a:t>개발 환경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018557" y="3355087"/>
              <a:ext cx="337784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spc="-150" dirty="0">
                  <a:solidFill>
                    <a:schemeClr val="bg1"/>
                  </a:solidFill>
                  <a:latin typeface="+mj-ea"/>
                  <a:ea typeface="+mj-ea"/>
                </a:rPr>
                <a:t>프로그램 소개 및 기능 설명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018557" y="1931581"/>
              <a:ext cx="270138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00" spc="-150" dirty="0">
                  <a:solidFill>
                    <a:schemeClr val="bg1"/>
                  </a:solidFill>
                  <a:latin typeface="+mj-ea"/>
                  <a:ea typeface="+mj-ea"/>
                </a:rPr>
                <a:t>프로그램 차별화 방안</a:t>
              </a:r>
            </a:p>
          </p:txBody>
        </p:sp>
      </p:grpSp>
      <p:grpSp>
        <p:nvGrpSpPr>
          <p:cNvPr id="31" name="그룹 30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32" name="그룹 31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6" name="오각형 35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7" name="직선 연결선 36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그룹 32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34" name="그림 3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5" name="그림 34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9" name="TextBox 38"/>
          <p:cNvSpPr txBox="1"/>
          <p:nvPr/>
        </p:nvSpPr>
        <p:spPr>
          <a:xfrm>
            <a:off x="1126789" y="640921"/>
            <a:ext cx="11256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accent2"/>
                </a:solidFill>
              </a:rPr>
              <a:t>INDEX</a:t>
            </a:r>
            <a:endParaRPr lang="ko-KR" altLang="en-US" sz="2400" b="1" dirty="0">
              <a:solidFill>
                <a:schemeClr val="accent2"/>
              </a:solidFill>
            </a:endParaRPr>
          </a:p>
        </p:txBody>
      </p:sp>
      <p:cxnSp>
        <p:nvCxnSpPr>
          <p:cNvPr id="44" name="직선 연결선 43"/>
          <p:cNvCxnSpPr/>
          <p:nvPr/>
        </p:nvCxnSpPr>
        <p:spPr>
          <a:xfrm>
            <a:off x="1151174" y="512205"/>
            <a:ext cx="1076857" cy="118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694907" y="6388218"/>
            <a:ext cx="252825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spc="-150" dirty="0">
                <a:solidFill>
                  <a:schemeClr val="bg1"/>
                </a:solidFill>
                <a:latin typeface="+mj-ea"/>
                <a:ea typeface="+mj-ea"/>
              </a:rPr>
              <a:t>프로젝트 진행 계획</a:t>
            </a:r>
          </a:p>
        </p:txBody>
      </p:sp>
    </p:spTree>
    <p:extLst>
      <p:ext uri="{BB962C8B-B14F-4D97-AF65-F5344CB8AC3E}">
        <p14:creationId xmlns:p14="http://schemas.microsoft.com/office/powerpoint/2010/main" val="1644690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32" name="그룹 31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6" name="오각형 35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7" name="직선 연결선 36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그룹 32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34" name="그림 3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35" name="그림 34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9" name="직사각형 18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48597" y="446382"/>
            <a:ext cx="391645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400" dirty="0"/>
              <a:t>프로젝트 추진 일정</a:t>
            </a:r>
            <a:endParaRPr lang="en-US" altLang="ko-KR" sz="3400" dirty="0"/>
          </a:p>
        </p:txBody>
      </p:sp>
      <p:graphicFrame>
        <p:nvGraphicFramePr>
          <p:cNvPr id="15" name="표 5">
            <a:extLst>
              <a:ext uri="{FF2B5EF4-FFF2-40B4-BE49-F238E27FC236}">
                <a16:creationId xmlns:a16="http://schemas.microsoft.com/office/drawing/2014/main" id="{F460DC72-70BF-DEA4-3852-B4CB98C44A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4059730"/>
              </p:ext>
            </p:extLst>
          </p:nvPr>
        </p:nvGraphicFramePr>
        <p:xfrm>
          <a:off x="943315" y="1700518"/>
          <a:ext cx="10222995" cy="434706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32125">
                  <a:extLst>
                    <a:ext uri="{9D8B030D-6E8A-4147-A177-3AD203B41FA5}">
                      <a16:colId xmlns:a16="http://schemas.microsoft.com/office/drawing/2014/main" val="470736149"/>
                    </a:ext>
                  </a:extLst>
                </a:gridCol>
                <a:gridCol w="879087">
                  <a:extLst>
                    <a:ext uri="{9D8B030D-6E8A-4147-A177-3AD203B41FA5}">
                      <a16:colId xmlns:a16="http://schemas.microsoft.com/office/drawing/2014/main" val="3784421237"/>
                    </a:ext>
                  </a:extLst>
                </a:gridCol>
                <a:gridCol w="879087">
                  <a:extLst>
                    <a:ext uri="{9D8B030D-6E8A-4147-A177-3AD203B41FA5}">
                      <a16:colId xmlns:a16="http://schemas.microsoft.com/office/drawing/2014/main" val="12883349"/>
                    </a:ext>
                  </a:extLst>
                </a:gridCol>
                <a:gridCol w="879087">
                  <a:extLst>
                    <a:ext uri="{9D8B030D-6E8A-4147-A177-3AD203B41FA5}">
                      <a16:colId xmlns:a16="http://schemas.microsoft.com/office/drawing/2014/main" val="3927304206"/>
                    </a:ext>
                  </a:extLst>
                </a:gridCol>
                <a:gridCol w="879087">
                  <a:extLst>
                    <a:ext uri="{9D8B030D-6E8A-4147-A177-3AD203B41FA5}">
                      <a16:colId xmlns:a16="http://schemas.microsoft.com/office/drawing/2014/main" val="2759094779"/>
                    </a:ext>
                  </a:extLst>
                </a:gridCol>
                <a:gridCol w="879087">
                  <a:extLst>
                    <a:ext uri="{9D8B030D-6E8A-4147-A177-3AD203B41FA5}">
                      <a16:colId xmlns:a16="http://schemas.microsoft.com/office/drawing/2014/main" val="3430093663"/>
                    </a:ext>
                  </a:extLst>
                </a:gridCol>
                <a:gridCol w="879087">
                  <a:extLst>
                    <a:ext uri="{9D8B030D-6E8A-4147-A177-3AD203B41FA5}">
                      <a16:colId xmlns:a16="http://schemas.microsoft.com/office/drawing/2014/main" val="2854518666"/>
                    </a:ext>
                  </a:extLst>
                </a:gridCol>
                <a:gridCol w="879087">
                  <a:extLst>
                    <a:ext uri="{9D8B030D-6E8A-4147-A177-3AD203B41FA5}">
                      <a16:colId xmlns:a16="http://schemas.microsoft.com/office/drawing/2014/main" val="1910734292"/>
                    </a:ext>
                  </a:extLst>
                </a:gridCol>
                <a:gridCol w="879087">
                  <a:extLst>
                    <a:ext uri="{9D8B030D-6E8A-4147-A177-3AD203B41FA5}">
                      <a16:colId xmlns:a16="http://schemas.microsoft.com/office/drawing/2014/main" val="3385194443"/>
                    </a:ext>
                  </a:extLst>
                </a:gridCol>
                <a:gridCol w="879087">
                  <a:extLst>
                    <a:ext uri="{9D8B030D-6E8A-4147-A177-3AD203B41FA5}">
                      <a16:colId xmlns:a16="http://schemas.microsoft.com/office/drawing/2014/main" val="2226214913"/>
                    </a:ext>
                  </a:extLst>
                </a:gridCol>
                <a:gridCol w="879087">
                  <a:extLst>
                    <a:ext uri="{9D8B030D-6E8A-4147-A177-3AD203B41FA5}">
                      <a16:colId xmlns:a16="http://schemas.microsoft.com/office/drawing/2014/main" val="3254824013"/>
                    </a:ext>
                  </a:extLst>
                </a:gridCol>
              </a:tblGrid>
              <a:tr h="5433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내용</a:t>
                      </a:r>
                      <a:r>
                        <a:rPr lang="en-US" altLang="ko-KR" sz="12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2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800" b="1" dirty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1807521"/>
                  </a:ext>
                </a:extLst>
              </a:tr>
              <a:tr h="5433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주제선정 및 </a:t>
                      </a:r>
                      <a:endParaRPr lang="en-US" altLang="ko-KR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latinLnBrk="1"/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프로젝트 구상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085408"/>
                  </a:ext>
                </a:extLst>
              </a:tr>
              <a:tr h="5433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기능 설계</a:t>
                      </a:r>
                      <a:endParaRPr lang="en-US" altLang="ko-KR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latinLnBrk="1"/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기본 프로그램 구상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5930042"/>
                  </a:ext>
                </a:extLst>
              </a:tr>
              <a:tr h="5433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함수설계 및 </a:t>
                      </a:r>
                      <a:endParaRPr lang="en-US" altLang="ko-KR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latinLnBrk="1"/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베이스  구조</a:t>
                      </a:r>
                      <a:endParaRPr lang="en-US" altLang="ko-KR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latinLnBrk="1"/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설계 </a:t>
                      </a:r>
                      <a:r>
                        <a:rPr lang="en-US" altLang="ko-KR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(+</a:t>
                      </a:r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구축</a:t>
                      </a:r>
                      <a:r>
                        <a:rPr lang="en-US" altLang="ko-KR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9902959"/>
                  </a:ext>
                </a:extLst>
              </a:tr>
              <a:tr h="5433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GUI </a:t>
                      </a:r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작업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9817604"/>
                  </a:ext>
                </a:extLst>
              </a:tr>
              <a:tr h="5433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알고리즘 구현 및 제작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526520"/>
                  </a:ext>
                </a:extLst>
              </a:tr>
              <a:tr h="5433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예외처리 및 확인</a:t>
                      </a:r>
                      <a:endParaRPr lang="en-US" altLang="ko-KR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latinLnBrk="1"/>
                      <a:r>
                        <a:rPr lang="en-US" altLang="ko-KR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</a:t>
                      </a:r>
                      <a:r>
                        <a:rPr lang="en-US" altLang="ko-KR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+ </a:t>
                      </a:r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디버깅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2938146"/>
                  </a:ext>
                </a:extLst>
              </a:tr>
              <a:tr h="5433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발표준비 및 발표 </a:t>
                      </a:r>
                      <a:endParaRPr lang="en-US" altLang="ko-KR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latinLnBrk="1"/>
                      <a:r>
                        <a:rPr lang="en-US" altLang="ko-KR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최종 테스트</a:t>
                      </a:r>
                      <a:r>
                        <a:rPr lang="en-US" altLang="ko-KR" sz="9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442429"/>
                  </a:ext>
                </a:extLst>
              </a:tr>
            </a:tbl>
          </a:graphicData>
        </a:graphic>
      </p:graphicFrame>
      <p:sp>
        <p:nvSpPr>
          <p:cNvPr id="16" name="직사각형 15">
            <a:extLst>
              <a:ext uri="{FF2B5EF4-FFF2-40B4-BE49-F238E27FC236}">
                <a16:creationId xmlns:a16="http://schemas.microsoft.com/office/drawing/2014/main" id="{6386E583-C6D7-45BA-2349-B710FA9CF8B9}"/>
              </a:ext>
            </a:extLst>
          </p:cNvPr>
          <p:cNvSpPr/>
          <p:nvPr/>
        </p:nvSpPr>
        <p:spPr>
          <a:xfrm>
            <a:off x="2388165" y="2352659"/>
            <a:ext cx="1733191" cy="279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5A12098-1C50-3109-1592-D28EA4F2653B}"/>
              </a:ext>
            </a:extLst>
          </p:cNvPr>
          <p:cNvSpPr/>
          <p:nvPr/>
        </p:nvSpPr>
        <p:spPr>
          <a:xfrm>
            <a:off x="3254760" y="2919641"/>
            <a:ext cx="1733191" cy="279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8EF69A4-9983-8FC1-F392-18F88AAD4721}"/>
              </a:ext>
            </a:extLst>
          </p:cNvPr>
          <p:cNvSpPr/>
          <p:nvPr/>
        </p:nvSpPr>
        <p:spPr>
          <a:xfrm>
            <a:off x="4121356" y="3428958"/>
            <a:ext cx="4387662" cy="2799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DF09A72-81E8-2DC8-C3FE-254179CD640E}"/>
              </a:ext>
            </a:extLst>
          </p:cNvPr>
          <p:cNvSpPr/>
          <p:nvPr/>
        </p:nvSpPr>
        <p:spPr>
          <a:xfrm>
            <a:off x="4121355" y="3976157"/>
            <a:ext cx="5243953" cy="2618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9327B97-B1B6-1181-F383-72BE5BAB71AB}"/>
              </a:ext>
            </a:extLst>
          </p:cNvPr>
          <p:cNvSpPr/>
          <p:nvPr/>
        </p:nvSpPr>
        <p:spPr>
          <a:xfrm>
            <a:off x="4121355" y="4505274"/>
            <a:ext cx="5243953" cy="273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75D4DA3-ECA0-8C19-94CF-D1AA9D8C413A}"/>
              </a:ext>
            </a:extLst>
          </p:cNvPr>
          <p:cNvSpPr/>
          <p:nvPr/>
        </p:nvSpPr>
        <p:spPr>
          <a:xfrm>
            <a:off x="5940312" y="5046354"/>
            <a:ext cx="4373829" cy="296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A82B36E-CD53-45CD-9506-4467EB51C0D0}"/>
              </a:ext>
            </a:extLst>
          </p:cNvPr>
          <p:cNvSpPr/>
          <p:nvPr/>
        </p:nvSpPr>
        <p:spPr>
          <a:xfrm>
            <a:off x="10314141" y="5658455"/>
            <a:ext cx="852169" cy="265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124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도마 위의 아보카도와 피망">
            <a:extLst>
              <a:ext uri="{FF2B5EF4-FFF2-40B4-BE49-F238E27FC236}">
                <a16:creationId xmlns:a16="http://schemas.microsoft.com/office/drawing/2014/main" id="{92C4C2DA-90B8-3144-9F35-4567B52801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A5994D-4EE2-1EF4-F2A8-6F9BDF9BD627}"/>
              </a:ext>
            </a:extLst>
          </p:cNvPr>
          <p:cNvSpPr txBox="1"/>
          <p:nvPr/>
        </p:nvSpPr>
        <p:spPr>
          <a:xfrm>
            <a:off x="3889058" y="3891021"/>
            <a:ext cx="12666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300" dirty="0">
                <a:solidFill>
                  <a:srgbClr val="F8B03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Q&amp;A</a:t>
            </a:r>
            <a:endParaRPr lang="ko-KR" altLang="en-US" sz="4000" b="1" spc="-300" dirty="0">
              <a:solidFill>
                <a:srgbClr val="F8B03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764FE5B-E715-A846-B1BA-7F34F7BB2C40}"/>
              </a:ext>
            </a:extLst>
          </p:cNvPr>
          <p:cNvGrpSpPr/>
          <p:nvPr/>
        </p:nvGrpSpPr>
        <p:grpSpPr>
          <a:xfrm>
            <a:off x="3772146" y="1937555"/>
            <a:ext cx="1661920" cy="2214981"/>
            <a:chOff x="4954772" y="1818167"/>
            <a:chExt cx="2349796" cy="3131772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1C35316-5FE9-65CE-1241-A429B5B267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4954772" y="1818167"/>
              <a:ext cx="2349796" cy="2775098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0BAEDBE1-3797-C57D-EC79-3C16150C7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5296786" y="4593265"/>
              <a:ext cx="1598428" cy="35667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565566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4893945" y="4219427"/>
            <a:ext cx="24041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spc="-300" dirty="0">
                <a:solidFill>
                  <a:srgbClr val="F8B03A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Thank you</a:t>
            </a:r>
            <a:endParaRPr lang="ko-KR" altLang="en-US" sz="4000" b="1" spc="-300" dirty="0">
              <a:solidFill>
                <a:srgbClr val="F8B03A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5265040" y="1946886"/>
            <a:ext cx="1661920" cy="2214981"/>
            <a:chOff x="4954772" y="1818167"/>
            <a:chExt cx="2349796" cy="3131772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4954772" y="1818167"/>
              <a:ext cx="2349796" cy="2775098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5296786" y="4593265"/>
              <a:ext cx="1598428" cy="3566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" name="그룹 16"/>
          <p:cNvGrpSpPr/>
          <p:nvPr/>
        </p:nvGrpSpPr>
        <p:grpSpPr>
          <a:xfrm>
            <a:off x="5654950" y="1659089"/>
            <a:ext cx="834472" cy="230238"/>
            <a:chOff x="5435701" y="1021996"/>
            <a:chExt cx="834472" cy="230238"/>
          </a:xfrm>
        </p:grpSpPr>
        <p:sp>
          <p:nvSpPr>
            <p:cNvPr id="18" name="포인트가 5개인 별 17"/>
            <p:cNvSpPr/>
            <p:nvPr/>
          </p:nvSpPr>
          <p:spPr>
            <a:xfrm>
              <a:off x="5435701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FFFF"/>
                </a:solidFill>
              </a:endParaRPr>
            </a:p>
          </p:txBody>
        </p:sp>
        <p:sp>
          <p:nvSpPr>
            <p:cNvPr id="19" name="포인트가 5개인 별 18"/>
            <p:cNvSpPr/>
            <p:nvPr/>
          </p:nvSpPr>
          <p:spPr>
            <a:xfrm>
              <a:off x="5737818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FFFF"/>
                </a:solidFill>
              </a:endParaRPr>
            </a:p>
          </p:txBody>
        </p:sp>
        <p:sp>
          <p:nvSpPr>
            <p:cNvPr id="20" name="포인트가 5개인 별 19"/>
            <p:cNvSpPr/>
            <p:nvPr/>
          </p:nvSpPr>
          <p:spPr>
            <a:xfrm>
              <a:off x="6039935" y="1021996"/>
              <a:ext cx="230238" cy="230238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3693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3" b="83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오각형 7"/>
          <p:cNvSpPr/>
          <p:nvPr/>
        </p:nvSpPr>
        <p:spPr>
          <a:xfrm rot="5400000">
            <a:off x="-541213" y="1607427"/>
            <a:ext cx="6028661" cy="2813806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 flipV="1">
            <a:off x="1216189" y="3715265"/>
            <a:ext cx="2548503" cy="10934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001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92771" y="3008558"/>
            <a:ext cx="27606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</a:rPr>
              <a:t>프로젝트 개요</a:t>
            </a:r>
          </a:p>
        </p:txBody>
      </p:sp>
      <p:grpSp>
        <p:nvGrpSpPr>
          <p:cNvPr id="18" name="그룹 17"/>
          <p:cNvGrpSpPr/>
          <p:nvPr/>
        </p:nvGrpSpPr>
        <p:grpSpPr>
          <a:xfrm>
            <a:off x="1194709" y="1403470"/>
            <a:ext cx="879456" cy="1172125"/>
            <a:chOff x="4954772" y="1818167"/>
            <a:chExt cx="2349796" cy="3131772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4" t="7721" r="14157" b="19442"/>
            <a:stretch/>
          </p:blipFill>
          <p:spPr>
            <a:xfrm>
              <a:off x="4954772" y="1818167"/>
              <a:ext cx="2349796" cy="2775098"/>
            </a:xfrm>
            <a:prstGeom prst="rect">
              <a:avLst/>
            </a:prstGeom>
            <a:effectLst>
              <a:outerShdw dist="254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85302" r="14157" b="-2883"/>
            <a:stretch/>
          </p:blipFill>
          <p:spPr>
            <a:xfrm>
              <a:off x="5296786" y="4593265"/>
              <a:ext cx="1598428" cy="356674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247353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/>
          <p:cNvSpPr/>
          <p:nvPr/>
        </p:nvSpPr>
        <p:spPr>
          <a:xfrm>
            <a:off x="104775" y="2046617"/>
            <a:ext cx="5794428" cy="431299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직선 연결선 71"/>
          <p:cNvCxnSpPr/>
          <p:nvPr/>
        </p:nvCxnSpPr>
        <p:spPr>
          <a:xfrm>
            <a:off x="6075118" y="2108419"/>
            <a:ext cx="0" cy="3529009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그룹 45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47" name="그림 46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8" name="그림 4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" name="직사각형 1"/>
          <p:cNvSpPr/>
          <p:nvPr/>
        </p:nvSpPr>
        <p:spPr>
          <a:xfrm>
            <a:off x="348597" y="446382"/>
            <a:ext cx="340830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400" dirty="0"/>
              <a:t>1. </a:t>
            </a:r>
            <a:r>
              <a:rPr lang="ko-KR" altLang="en-US" sz="3400" dirty="0"/>
              <a:t>프로젝트 개요</a:t>
            </a:r>
          </a:p>
        </p:txBody>
      </p:sp>
      <p:sp>
        <p:nvSpPr>
          <p:cNvPr id="53" name="내용 개체 틀 4">
            <a:extLst>
              <a:ext uri="{FF2B5EF4-FFF2-40B4-BE49-F238E27FC236}">
                <a16:creationId xmlns:a16="http://schemas.microsoft.com/office/drawing/2014/main" id="{0563897E-14AA-D9D6-D63C-A68866AB4A2C}"/>
              </a:ext>
            </a:extLst>
          </p:cNvPr>
          <p:cNvSpPr txBox="1">
            <a:spLocks/>
          </p:cNvSpPr>
          <p:nvPr/>
        </p:nvSpPr>
        <p:spPr>
          <a:xfrm>
            <a:off x="247792" y="2747800"/>
            <a:ext cx="5290788" cy="39793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1800" b="1" dirty="0"/>
          </a:p>
          <a:p>
            <a:pPr>
              <a:buFontTx/>
              <a:buChar char="-"/>
            </a:pPr>
            <a:r>
              <a:rPr lang="ko-KR" altLang="en-US" sz="2000" b="1" dirty="0"/>
              <a:t>자취로 인하여 팀원들이 요리에 관심이 생김</a:t>
            </a:r>
            <a:endParaRPr lang="en-US" altLang="ko-KR" sz="2000" b="1" dirty="0"/>
          </a:p>
          <a:p>
            <a:pPr>
              <a:buFontTx/>
              <a:buChar char="-"/>
            </a:pPr>
            <a:endParaRPr lang="en-US" altLang="ko-KR" sz="2000" b="1" dirty="0"/>
          </a:p>
          <a:p>
            <a:pPr>
              <a:buFontTx/>
              <a:buChar char="-"/>
            </a:pPr>
            <a:r>
              <a:rPr lang="en-US" altLang="ko-KR" sz="2000" b="1" dirty="0"/>
              <a:t>TV,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소셜미디어에서</a:t>
            </a:r>
            <a:r>
              <a:rPr lang="ko-KR" altLang="en-US" sz="2000" b="1" dirty="0"/>
              <a:t> 요리의 대중화</a:t>
            </a:r>
            <a:r>
              <a:rPr lang="en-US" altLang="ko-KR" sz="2000" b="1" dirty="0">
                <a:sym typeface="Wingdings" panose="05000000000000000000" pitchFamily="2" charset="2"/>
              </a:rPr>
              <a:t> </a:t>
            </a:r>
            <a:r>
              <a:rPr lang="ko-KR" altLang="en-US" sz="2000" b="1" dirty="0" err="1">
                <a:sym typeface="Wingdings" panose="05000000000000000000" pitchFamily="2" charset="2"/>
              </a:rPr>
              <a:t>레시피</a:t>
            </a:r>
            <a:r>
              <a:rPr lang="ko-KR" altLang="en-US" sz="2000" b="1" dirty="0">
                <a:sym typeface="Wingdings" panose="05000000000000000000" pitchFamily="2" charset="2"/>
              </a:rPr>
              <a:t> </a:t>
            </a:r>
            <a:r>
              <a:rPr lang="ko-KR" altLang="en-US" sz="2000" b="1" dirty="0" err="1">
                <a:sym typeface="Wingdings" panose="05000000000000000000" pitchFamily="2" charset="2"/>
              </a:rPr>
              <a:t>앱</a:t>
            </a:r>
            <a:r>
              <a:rPr lang="en-US" altLang="ko-KR" sz="2000" b="1" dirty="0">
                <a:sym typeface="Wingdings" panose="05000000000000000000" pitchFamily="2" charset="2"/>
              </a:rPr>
              <a:t>, </a:t>
            </a:r>
            <a:r>
              <a:rPr lang="ko-KR" altLang="en-US" sz="2000" b="1" dirty="0">
                <a:sym typeface="Wingdings" panose="05000000000000000000" pitchFamily="2" charset="2"/>
              </a:rPr>
              <a:t>웹</a:t>
            </a:r>
            <a:r>
              <a:rPr lang="en-US" altLang="ko-KR" sz="2000" b="1" dirty="0">
                <a:sym typeface="Wingdings" panose="05000000000000000000" pitchFamily="2" charset="2"/>
              </a:rPr>
              <a:t>, </a:t>
            </a:r>
            <a:r>
              <a:rPr lang="ko-KR" altLang="en-US" sz="2000" b="1" dirty="0">
                <a:sym typeface="Wingdings" panose="05000000000000000000" pitchFamily="2" charset="2"/>
              </a:rPr>
              <a:t>프로그램들이 등장함에 따라 해먹는 요리</a:t>
            </a:r>
            <a:r>
              <a:rPr lang="en-US" altLang="ko-KR" sz="2000" b="1" dirty="0">
                <a:sym typeface="Wingdings" panose="05000000000000000000" pitchFamily="2" charset="2"/>
              </a:rPr>
              <a:t>, </a:t>
            </a:r>
            <a:r>
              <a:rPr lang="ko-KR" altLang="en-US" sz="2000" b="1" dirty="0" err="1">
                <a:sym typeface="Wingdings" panose="05000000000000000000" pitchFamily="2" charset="2"/>
              </a:rPr>
              <a:t>레시피의</a:t>
            </a:r>
            <a:r>
              <a:rPr lang="ko-KR" altLang="en-US" sz="2000" b="1" dirty="0">
                <a:sym typeface="Wingdings" panose="05000000000000000000" pitchFamily="2" charset="2"/>
              </a:rPr>
              <a:t> 대중화가 시작</a:t>
            </a:r>
            <a:endParaRPr lang="en-US" altLang="ko-KR" sz="2000" b="1" dirty="0">
              <a:sym typeface="Wingdings" panose="05000000000000000000" pitchFamily="2" charset="2"/>
            </a:endParaRPr>
          </a:p>
          <a:p>
            <a:pPr>
              <a:buFontTx/>
              <a:buChar char="-"/>
            </a:pPr>
            <a:endParaRPr lang="en-US" altLang="ko-KR" sz="2000" b="1" dirty="0">
              <a:sym typeface="Wingdings" panose="05000000000000000000" pitchFamily="2" charset="2"/>
            </a:endParaRPr>
          </a:p>
          <a:p>
            <a:r>
              <a:rPr lang="en-US" altLang="ko-KR" sz="2000" b="1" dirty="0">
                <a:sym typeface="Wingdings" panose="05000000000000000000" pitchFamily="2" charset="2"/>
              </a:rPr>
              <a:t> </a:t>
            </a:r>
            <a:r>
              <a:rPr lang="ko-KR" altLang="en-US" sz="2000" b="1" dirty="0">
                <a:sym typeface="Wingdings" panose="05000000000000000000" pitchFamily="2" charset="2"/>
              </a:rPr>
              <a:t>해당 프로젝트로 대중화된 요리 </a:t>
            </a:r>
            <a:r>
              <a:rPr lang="ko-KR" altLang="en-US" sz="2000" b="1" dirty="0" err="1">
                <a:sym typeface="Wingdings" panose="05000000000000000000" pitchFamily="2" charset="2"/>
              </a:rPr>
              <a:t>레시피를</a:t>
            </a:r>
            <a:r>
              <a:rPr lang="ko-KR" altLang="en-US" sz="2000" b="1" dirty="0">
                <a:sym typeface="Wingdings" panose="05000000000000000000" pitchFamily="2" charset="2"/>
              </a:rPr>
              <a:t> 더 간편하게 다루는 프로그램을 </a:t>
            </a:r>
            <a:r>
              <a:rPr lang="ko-KR" altLang="en-US" sz="2000" b="1" dirty="0" err="1">
                <a:sym typeface="Wingdings" panose="05000000000000000000" pitchFamily="2" charset="2"/>
              </a:rPr>
              <a:t>만들고싶었다</a:t>
            </a:r>
            <a:r>
              <a:rPr lang="en-US" altLang="ko-KR" sz="2000" b="1" dirty="0">
                <a:sym typeface="Wingdings" panose="05000000000000000000" pitchFamily="2" charset="2"/>
              </a:rPr>
              <a:t>.</a:t>
            </a:r>
            <a:endParaRPr lang="en-US" altLang="ko-KR" sz="2000" b="1" dirty="0"/>
          </a:p>
          <a:p>
            <a:endParaRPr lang="ko-KR" altLang="en-US" sz="2200" dirty="0"/>
          </a:p>
        </p:txBody>
      </p:sp>
      <p:sp>
        <p:nvSpPr>
          <p:cNvPr id="57" name="직사각형 56"/>
          <p:cNvSpPr/>
          <p:nvPr/>
        </p:nvSpPr>
        <p:spPr>
          <a:xfrm>
            <a:off x="6253411" y="2044800"/>
            <a:ext cx="5794428" cy="431480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내용 개체 틀 4">
            <a:extLst>
              <a:ext uri="{FF2B5EF4-FFF2-40B4-BE49-F238E27FC236}">
                <a16:creationId xmlns:a16="http://schemas.microsoft.com/office/drawing/2014/main" id="{0563897E-14AA-D9D6-D63C-A68866AB4A2C}"/>
              </a:ext>
            </a:extLst>
          </p:cNvPr>
          <p:cNvSpPr txBox="1">
            <a:spLocks/>
          </p:cNvSpPr>
          <p:nvPr/>
        </p:nvSpPr>
        <p:spPr>
          <a:xfrm>
            <a:off x="6398036" y="2747800"/>
            <a:ext cx="5341160" cy="356690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sz="1800" b="1" dirty="0"/>
          </a:p>
          <a:p>
            <a:pPr>
              <a:buFont typeface="Wingdings" panose="05000000000000000000" pitchFamily="2" charset="2"/>
              <a:buChar char="è"/>
            </a:pPr>
            <a:r>
              <a:rPr lang="ko-KR" altLang="en-US" sz="2000" b="1" dirty="0">
                <a:sym typeface="Wingdings" panose="05000000000000000000" pitchFamily="2" charset="2"/>
              </a:rPr>
              <a:t>해당 </a:t>
            </a:r>
            <a:r>
              <a:rPr lang="ko-KR" altLang="en-US" sz="2000" b="1" dirty="0" err="1">
                <a:sym typeface="Wingdings" panose="05000000000000000000" pitchFamily="2" charset="2"/>
              </a:rPr>
              <a:t>앱</a:t>
            </a:r>
            <a:r>
              <a:rPr lang="en-US" altLang="ko-KR" sz="2000" b="1" dirty="0">
                <a:sym typeface="Wingdings" panose="05000000000000000000" pitchFamily="2" charset="2"/>
              </a:rPr>
              <a:t>/</a:t>
            </a:r>
            <a:r>
              <a:rPr lang="ko-KR" altLang="en-US" sz="2000" b="1" dirty="0">
                <a:sym typeface="Wingdings" panose="05000000000000000000" pitchFamily="2" charset="2"/>
              </a:rPr>
              <a:t>프로그램을 사용함으로써 </a:t>
            </a:r>
            <a:r>
              <a:rPr lang="ko-KR" altLang="en-US" sz="2000" b="1" dirty="0" err="1">
                <a:sym typeface="Wingdings" panose="05000000000000000000" pitchFamily="2" charset="2"/>
              </a:rPr>
              <a:t>레시피</a:t>
            </a:r>
            <a:r>
              <a:rPr lang="ko-KR" altLang="en-US" sz="2000" b="1" dirty="0">
                <a:sym typeface="Wingdings" panose="05000000000000000000" pitchFamily="2" charset="2"/>
              </a:rPr>
              <a:t> 관리에 대해 편의성을 증대 시키기</a:t>
            </a:r>
            <a:endParaRPr lang="en-US" altLang="ko-KR" sz="2000" b="1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è"/>
            </a:pPr>
            <a:endParaRPr lang="en-US" altLang="ko-KR" sz="2000" b="1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è"/>
            </a:pPr>
            <a:r>
              <a:rPr lang="ko-KR" altLang="en-US" sz="2000" b="1" dirty="0">
                <a:sym typeface="Wingdings" panose="05000000000000000000" pitchFamily="2" charset="2"/>
              </a:rPr>
              <a:t>해당 프로그램의 기능을 통해 요리를 더 간편하고 친숙하게 접근시키기</a:t>
            </a:r>
            <a:endParaRPr lang="en-US" altLang="ko-KR" sz="2000" b="1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è"/>
            </a:pPr>
            <a:endParaRPr lang="en-US" altLang="ko-KR" sz="2000" b="1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è"/>
            </a:pPr>
            <a:r>
              <a:rPr lang="ko-KR" altLang="en-US" sz="2000" b="1" dirty="0">
                <a:sym typeface="Wingdings" panose="05000000000000000000" pitchFamily="2" charset="2"/>
              </a:rPr>
              <a:t>해당 </a:t>
            </a:r>
            <a:r>
              <a:rPr lang="ko-KR" altLang="en-US" sz="2000" b="1" dirty="0" err="1">
                <a:sym typeface="Wingdings" panose="05000000000000000000" pitchFamily="2" charset="2"/>
              </a:rPr>
              <a:t>앱</a:t>
            </a:r>
            <a:r>
              <a:rPr lang="en-US" altLang="ko-KR" sz="2000" b="1" dirty="0">
                <a:sym typeface="Wingdings" panose="05000000000000000000" pitchFamily="2" charset="2"/>
              </a:rPr>
              <a:t>/</a:t>
            </a:r>
            <a:r>
              <a:rPr lang="ko-KR" altLang="en-US" sz="2000" b="1" dirty="0">
                <a:sym typeface="Wingdings" panose="05000000000000000000" pitchFamily="2" charset="2"/>
              </a:rPr>
              <a:t>프로그램으로 사용빈도를 높여 부가적인 수익 등으로 부가가치 창출을 목표로 함</a:t>
            </a:r>
            <a:endParaRPr lang="en-US" altLang="ko-KR" sz="2000" b="1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è"/>
            </a:pPr>
            <a:endParaRPr lang="en-US" altLang="ko-KR" sz="1800" b="1" dirty="0">
              <a:sym typeface="Wingdings" panose="05000000000000000000" pitchFamily="2" charset="2"/>
            </a:endParaRPr>
          </a:p>
          <a:p>
            <a:endParaRPr lang="en-US" altLang="ko-KR" b="1" dirty="0">
              <a:sym typeface="Wingdings" panose="05000000000000000000" pitchFamily="2" charset="2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59" name="내용 개체 틀 4">
            <a:extLst>
              <a:ext uri="{FF2B5EF4-FFF2-40B4-BE49-F238E27FC236}">
                <a16:creationId xmlns:a16="http://schemas.microsoft.com/office/drawing/2014/main" id="{0563897E-14AA-D9D6-D63C-A68866AB4A2C}"/>
              </a:ext>
            </a:extLst>
          </p:cNvPr>
          <p:cNvSpPr txBox="1">
            <a:spLocks/>
          </p:cNvSpPr>
          <p:nvPr/>
        </p:nvSpPr>
        <p:spPr>
          <a:xfrm>
            <a:off x="6707940" y="2108418"/>
            <a:ext cx="4721352" cy="37353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/>
              <a:t>&lt;</a:t>
            </a:r>
            <a:r>
              <a:rPr lang="ko-KR" altLang="en-US" b="1" dirty="0"/>
              <a:t>해당 프로젝트의 목표</a:t>
            </a:r>
            <a:r>
              <a:rPr lang="en-US" altLang="ko-KR" b="1" dirty="0"/>
              <a:t>&gt;</a:t>
            </a:r>
          </a:p>
          <a:p>
            <a:endParaRPr lang="en-US" altLang="ko-KR" sz="1800" b="1" dirty="0"/>
          </a:p>
          <a:p>
            <a:endParaRPr lang="en-US" altLang="ko-KR" b="1" dirty="0">
              <a:sym typeface="Wingdings" panose="05000000000000000000" pitchFamily="2" charset="2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61" name="내용 개체 틀 4">
            <a:extLst>
              <a:ext uri="{FF2B5EF4-FFF2-40B4-BE49-F238E27FC236}">
                <a16:creationId xmlns:a16="http://schemas.microsoft.com/office/drawing/2014/main" id="{0563897E-14AA-D9D6-D63C-A68866AB4A2C}"/>
              </a:ext>
            </a:extLst>
          </p:cNvPr>
          <p:cNvSpPr txBox="1">
            <a:spLocks/>
          </p:cNvSpPr>
          <p:nvPr/>
        </p:nvSpPr>
        <p:spPr>
          <a:xfrm>
            <a:off x="379350" y="2108418"/>
            <a:ext cx="5255514" cy="37906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/>
              <a:t>&lt;</a:t>
            </a:r>
            <a:r>
              <a:rPr lang="ko-KR" altLang="en-US" b="1" dirty="0"/>
              <a:t>해당 프로젝트를 구상하게 된 계기</a:t>
            </a:r>
            <a:r>
              <a:rPr lang="en-US" altLang="ko-KR" b="1" dirty="0"/>
              <a:t>&gt;</a:t>
            </a:r>
          </a:p>
          <a:p>
            <a:endParaRPr lang="en-US" altLang="ko-KR" sz="1800" b="1" dirty="0"/>
          </a:p>
          <a:p>
            <a:endParaRPr lang="en-US" altLang="ko-KR" b="1" dirty="0">
              <a:sym typeface="Wingdings" panose="05000000000000000000" pitchFamily="2" charset="2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6469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1066216" y="-1"/>
            <a:ext cx="2830281" cy="6028661"/>
            <a:chOff x="1066216" y="-1"/>
            <a:chExt cx="2336201" cy="6028661"/>
          </a:xfrm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11" name="그룹 10"/>
            <p:cNvGrpSpPr/>
            <p:nvPr/>
          </p:nvGrpSpPr>
          <p:grpSpPr>
            <a:xfrm>
              <a:off x="1066216" y="-1"/>
              <a:ext cx="2336201" cy="6028661"/>
              <a:chOff x="662180" y="-1"/>
              <a:chExt cx="1884872" cy="5162554"/>
            </a:xfrm>
            <a:solidFill>
              <a:schemeClr val="accent2"/>
            </a:solidFill>
          </p:grpSpPr>
          <p:sp>
            <p:nvSpPr>
              <p:cNvPr id="20" name="오각형 19"/>
              <p:cNvSpPr/>
              <p:nvPr/>
            </p:nvSpPr>
            <p:spPr>
              <a:xfrm rot="5400000">
                <a:off x="-976661" y="1638840"/>
                <a:ext cx="5162554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1" name="직선 연결선 20"/>
              <p:cNvCxnSpPr/>
              <p:nvPr/>
            </p:nvCxnSpPr>
            <p:spPr>
              <a:xfrm>
                <a:off x="783180" y="3190875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직선 연결선 21"/>
              <p:cNvCxnSpPr/>
              <p:nvPr/>
            </p:nvCxnSpPr>
            <p:spPr>
              <a:xfrm>
                <a:off x="783180" y="78991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/>
            <p:cNvSpPr txBox="1"/>
            <p:nvPr/>
          </p:nvSpPr>
          <p:spPr>
            <a:xfrm>
              <a:off x="1216189" y="2448004"/>
              <a:ext cx="71609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</a:rPr>
                <a:t>002</a:t>
              </a:r>
              <a:endParaRPr lang="ko-KR" alt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94709" y="3034877"/>
              <a:ext cx="208134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dirty="0">
                  <a:solidFill>
                    <a:schemeClr val="bg1"/>
                  </a:solidFill>
                </a:rPr>
                <a:t>차별화 방안</a:t>
              </a:r>
            </a:p>
          </p:txBody>
        </p:sp>
        <p:grpSp>
          <p:nvGrpSpPr>
            <p:cNvPr id="17" name="그룹 16"/>
            <p:cNvGrpSpPr/>
            <p:nvPr/>
          </p:nvGrpSpPr>
          <p:grpSpPr>
            <a:xfrm>
              <a:off x="1194709" y="1403470"/>
              <a:ext cx="879456" cy="1172125"/>
              <a:chOff x="4954772" y="1818167"/>
              <a:chExt cx="2349796" cy="3131772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4954772" y="1818167"/>
                <a:ext cx="2349796" cy="2775098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19" name="그림 18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5296786" y="4593265"/>
                <a:ext cx="1598428" cy="3566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3970867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236580" y="1333779"/>
            <a:ext cx="4637903" cy="5263585"/>
          </a:xfrm>
          <a:prstGeom prst="ellipse">
            <a:avLst/>
          </a:prstGeom>
          <a:pattFill prst="ltUpDiag">
            <a:fgClr>
              <a:schemeClr val="accent2">
                <a:lumMod val="20000"/>
                <a:lumOff val="80000"/>
              </a:schemeClr>
            </a:fgClr>
            <a:bgClr>
              <a:schemeClr val="bg1"/>
            </a:bgClr>
          </a:patt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21" name="그룹 20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0" name="오각형 2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1" name="직선 연결선 3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그룹 21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28" name="그림 2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" name="그림 28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3" name="직사각형 22"/>
          <p:cNvSpPr/>
          <p:nvPr/>
        </p:nvSpPr>
        <p:spPr>
          <a:xfrm>
            <a:off x="348597" y="446382"/>
            <a:ext cx="483818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400" dirty="0"/>
              <a:t>2. </a:t>
            </a:r>
            <a:r>
              <a:rPr lang="ko-KR" altLang="en-US" sz="3400" dirty="0"/>
              <a:t>프로그램 차별화 방안</a:t>
            </a:r>
            <a:endParaRPr lang="en-US" altLang="ko-KR" sz="3400" dirty="0"/>
          </a:p>
        </p:txBody>
      </p:sp>
      <p:sp>
        <p:nvSpPr>
          <p:cNvPr id="24" name="내용 개체 틀 4">
            <a:extLst>
              <a:ext uri="{FF2B5EF4-FFF2-40B4-BE49-F238E27FC236}">
                <a16:creationId xmlns:a16="http://schemas.microsoft.com/office/drawing/2014/main" id="{E316FB91-863E-9026-A5BC-0796CBEA0641}"/>
              </a:ext>
            </a:extLst>
          </p:cNvPr>
          <p:cNvSpPr txBox="1">
            <a:spLocks/>
          </p:cNvSpPr>
          <p:nvPr/>
        </p:nvSpPr>
        <p:spPr>
          <a:xfrm>
            <a:off x="1094562" y="1940176"/>
            <a:ext cx="3296206" cy="4050792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dirty="0"/>
              <a:t>유사 프로그램 분석</a:t>
            </a:r>
            <a:endParaRPr lang="en-US" altLang="ko-KR" dirty="0"/>
          </a:p>
          <a:p>
            <a:pPr algn="l"/>
            <a:endParaRPr lang="en-US" altLang="ko-KR" dirty="0"/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ko-KR" altLang="en-US" dirty="0" err="1"/>
              <a:t>백쌤의</a:t>
            </a:r>
            <a:r>
              <a:rPr lang="ko-KR" altLang="en-US" dirty="0"/>
              <a:t> </a:t>
            </a:r>
            <a:r>
              <a:rPr lang="ko-KR" altLang="en-US" dirty="0" err="1"/>
              <a:t>레시피</a:t>
            </a:r>
            <a:endParaRPr lang="en-US" altLang="ko-KR" dirty="0"/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endParaRPr lang="en-US" altLang="ko-KR" dirty="0"/>
          </a:p>
          <a:p>
            <a:pPr algn="l"/>
            <a:r>
              <a:rPr lang="en-US" altLang="ko-KR" dirty="0"/>
              <a:t>2. </a:t>
            </a:r>
            <a:r>
              <a:rPr lang="ko-KR" altLang="en-US" dirty="0" err="1"/>
              <a:t>레시피</a:t>
            </a:r>
            <a:r>
              <a:rPr lang="ko-KR" altLang="en-US" dirty="0"/>
              <a:t> 저장소 </a:t>
            </a:r>
            <a:endParaRPr lang="en-US" altLang="ko-KR" dirty="0"/>
          </a:p>
          <a:p>
            <a:pPr algn="l"/>
            <a:endParaRPr lang="en-US" altLang="ko-KR" dirty="0"/>
          </a:p>
          <a:p>
            <a:pPr algn="l"/>
            <a:r>
              <a:rPr lang="en-US" altLang="ko-KR" dirty="0"/>
              <a:t>3. </a:t>
            </a:r>
            <a:r>
              <a:rPr lang="ko-KR" altLang="en-US" dirty="0" err="1"/>
              <a:t>이밥차</a:t>
            </a:r>
            <a:r>
              <a:rPr lang="ko-KR" altLang="en-US" dirty="0"/>
              <a:t> </a:t>
            </a:r>
            <a:endParaRPr lang="en-US" altLang="ko-KR" dirty="0"/>
          </a:p>
          <a:p>
            <a:pPr algn="l"/>
            <a:endParaRPr lang="en-US" altLang="ko-KR" dirty="0"/>
          </a:p>
          <a:p>
            <a:pPr algn="l"/>
            <a:r>
              <a:rPr lang="en-US" altLang="ko-KR" dirty="0"/>
              <a:t>4. </a:t>
            </a:r>
            <a:r>
              <a:rPr lang="ko-KR" altLang="en-US" dirty="0"/>
              <a:t>만개의 </a:t>
            </a:r>
            <a:r>
              <a:rPr lang="ko-KR" altLang="en-US" dirty="0" err="1"/>
              <a:t>레시피</a:t>
            </a:r>
            <a:endParaRPr lang="en-US" altLang="ko-KR" dirty="0"/>
          </a:p>
          <a:p>
            <a:pPr algn="l"/>
            <a:endParaRPr lang="en-US" altLang="ko-KR" dirty="0"/>
          </a:p>
          <a:p>
            <a:pPr algn="l"/>
            <a:r>
              <a:rPr lang="en-US" altLang="ko-KR" dirty="0"/>
              <a:t>5. </a:t>
            </a:r>
            <a:r>
              <a:rPr lang="ko-KR" altLang="en-US" dirty="0"/>
              <a:t>우리의 식탁 </a:t>
            </a:r>
            <a:endParaRPr lang="en-US" altLang="ko-KR" dirty="0"/>
          </a:p>
          <a:p>
            <a:endParaRPr lang="en-US" altLang="ko-KR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altLang="ko-KR" dirty="0"/>
          </a:p>
          <a:p>
            <a:endParaRPr lang="en-US" altLang="ko-KR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B63147A6-6C30-CAA1-EF5E-7D937BD8A1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4800" y="1229637"/>
            <a:ext cx="1605987" cy="1579746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0C7B702A-265C-E1BB-DAA8-A42CF4D835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0995" y="1171959"/>
            <a:ext cx="1651914" cy="169510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4269E466-17D3-3678-B7D1-2CDF7045C5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4800" y="3007683"/>
            <a:ext cx="1647338" cy="1599202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EF15A169-162B-7778-491B-43B0D0E814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26922" y="3007683"/>
            <a:ext cx="1605987" cy="1632753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F83D5349-0B2D-4E3D-A159-CC9D1102D5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27790" y="4805185"/>
            <a:ext cx="1554348" cy="157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037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21" name="그룹 20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0" name="오각형 2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1" name="직선 연결선 3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그룹 21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28" name="그림 2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" name="그림 28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7" name="직사각형 26"/>
          <p:cNvSpPr/>
          <p:nvPr/>
        </p:nvSpPr>
        <p:spPr>
          <a:xfrm>
            <a:off x="348597" y="446382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err="1"/>
              <a:t>이밥차</a:t>
            </a:r>
            <a:endParaRPr lang="en-US" altLang="ko-KR" sz="2400" dirty="0"/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5C0AA330-4458-5350-CBD7-2358931E2993}"/>
              </a:ext>
            </a:extLst>
          </p:cNvPr>
          <p:cNvSpPr txBox="1">
            <a:spLocks/>
          </p:cNvSpPr>
          <p:nvPr/>
        </p:nvSpPr>
        <p:spPr>
          <a:xfrm>
            <a:off x="179183" y="1536837"/>
            <a:ext cx="5752060" cy="40507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>
              <a:latin typeface="맑은 고딕"/>
              <a:ea typeface="맑은 고딕"/>
            </a:endParaRPr>
          </a:p>
          <a:p>
            <a:pPr algn="l">
              <a:buClr>
                <a:srgbClr val="9E3611"/>
              </a:buClr>
            </a:pPr>
            <a:r>
              <a:rPr lang="ko-KR" altLang="en-US" sz="2000" b="1" dirty="0">
                <a:latin typeface="맑은 고딕"/>
                <a:ea typeface="맑은 고딕"/>
              </a:rPr>
              <a:t>핵심기능 </a:t>
            </a:r>
            <a:r>
              <a:rPr lang="en-US" altLang="ko-KR" sz="2000" b="1" dirty="0">
                <a:latin typeface="맑은 고딕"/>
                <a:ea typeface="맑은 고딕"/>
              </a:rPr>
              <a:t>: </a:t>
            </a:r>
            <a:r>
              <a:rPr lang="ko-KR" altLang="en-US" sz="2000" b="1" dirty="0" err="1">
                <a:latin typeface="맑은 고딕"/>
                <a:ea typeface="맑은 고딕"/>
              </a:rPr>
              <a:t>이밥차</a:t>
            </a:r>
            <a:r>
              <a:rPr lang="en-US" altLang="ko-KR" sz="2000" b="1" dirty="0">
                <a:latin typeface="맑은 고딕"/>
                <a:ea typeface="맑은 고딕"/>
              </a:rPr>
              <a:t>TV,</a:t>
            </a:r>
            <a:r>
              <a:rPr lang="ko-KR" altLang="en-US" sz="2000" b="1" dirty="0">
                <a:latin typeface="맑은 고딕"/>
                <a:ea typeface="맑은 고딕"/>
              </a:rPr>
              <a:t> </a:t>
            </a:r>
            <a:r>
              <a:rPr lang="ko-KR" altLang="en-US" sz="2000" b="1" dirty="0" err="1">
                <a:latin typeface="맑은 고딕"/>
                <a:ea typeface="맑은 고딕"/>
              </a:rPr>
              <a:t>요리톡</a:t>
            </a:r>
            <a:endParaRPr lang="en-US" altLang="ko-KR" sz="2000" b="1" dirty="0">
              <a:latin typeface="맑은 고딕"/>
              <a:ea typeface="맑은 고딕"/>
            </a:endParaRPr>
          </a:p>
          <a:p>
            <a:pPr algn="l">
              <a:buClr>
                <a:srgbClr val="9E3611"/>
              </a:buClr>
            </a:pPr>
            <a:r>
              <a:rPr lang="en-US" altLang="ko-KR" sz="2000" b="1" dirty="0">
                <a:latin typeface="맑은 고딕"/>
                <a:ea typeface="맑은 고딕"/>
              </a:rPr>
              <a:t>- </a:t>
            </a:r>
            <a:r>
              <a:rPr lang="ko-KR" altLang="en-US" sz="2000" b="1" dirty="0">
                <a:latin typeface="맑은 고딕"/>
                <a:ea typeface="맑은 고딕"/>
              </a:rPr>
              <a:t>영상들만 따로 모아 볼 수 있는 게시판</a:t>
            </a:r>
            <a:endParaRPr lang="ko-KR" altLang="en-US" sz="2000" b="1" dirty="0"/>
          </a:p>
          <a:p>
            <a:pPr marL="342900" indent="-342900" algn="l">
              <a:buClr>
                <a:srgbClr val="9E3611"/>
              </a:buClr>
              <a:buFontTx/>
              <a:buChar char="-"/>
            </a:pPr>
            <a:r>
              <a:rPr lang="ko-KR" altLang="en-US" sz="2000" b="1" dirty="0">
                <a:latin typeface="맑은 고딕"/>
                <a:ea typeface="맑은 고딕"/>
              </a:rPr>
              <a:t>자신의 요리를 바로바로 공유 할 수 있는</a:t>
            </a:r>
            <a:r>
              <a:rPr lang="en-US" altLang="ko-KR" sz="2000" b="1" dirty="0"/>
              <a:t> </a:t>
            </a:r>
            <a:r>
              <a:rPr lang="ko-KR" altLang="en-US" sz="2000" b="1" dirty="0">
                <a:latin typeface="맑은 고딕"/>
                <a:ea typeface="맑은 고딕"/>
              </a:rPr>
              <a:t>자유 게시판</a:t>
            </a:r>
          </a:p>
        </p:txBody>
      </p:sp>
      <p:pic>
        <p:nvPicPr>
          <p:cNvPr id="35" name="그림 5" descr="텍스트, 그릇, 음식이(가) 표시된 사진&#10;&#10;자동 생성된 설명">
            <a:extLst>
              <a:ext uri="{FF2B5EF4-FFF2-40B4-BE49-F238E27FC236}">
                <a16:creationId xmlns:a16="http://schemas.microsoft.com/office/drawing/2014/main" id="{D4C1403D-D9E4-2505-0309-F5CF7FF51C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878" y="716679"/>
            <a:ext cx="2503479" cy="5549526"/>
          </a:xfrm>
          <a:prstGeom prst="rect">
            <a:avLst/>
          </a:prstGeom>
        </p:spPr>
      </p:pic>
      <p:pic>
        <p:nvPicPr>
          <p:cNvPr id="36" name="그림 6" descr="텍스트, 그릇, 바비큐이(가) 표시된 사진&#10;&#10;자동 생성된 설명">
            <a:extLst>
              <a:ext uri="{FF2B5EF4-FFF2-40B4-BE49-F238E27FC236}">
                <a16:creationId xmlns:a16="http://schemas.microsoft.com/office/drawing/2014/main" id="{F1A640A2-1ED9-9712-0CC8-F9A1288CE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3060" y="716679"/>
            <a:ext cx="2478706" cy="554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634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21" name="그룹 20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0" name="오각형 2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1" name="직선 연결선 3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그룹 21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28" name="그림 2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" name="그림 28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7" name="직사각형 26"/>
          <p:cNvSpPr/>
          <p:nvPr/>
        </p:nvSpPr>
        <p:spPr>
          <a:xfrm>
            <a:off x="348597" y="446382"/>
            <a:ext cx="21162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/>
              <a:t>만개의 </a:t>
            </a:r>
            <a:r>
              <a:rPr lang="ko-KR" altLang="en-US" sz="2400" dirty="0" err="1"/>
              <a:t>레시피</a:t>
            </a:r>
            <a:endParaRPr lang="en-US" altLang="ko-KR" sz="2400" dirty="0"/>
          </a:p>
        </p:txBody>
      </p:sp>
      <p:sp>
        <p:nvSpPr>
          <p:cNvPr id="2" name="직사각형 1"/>
          <p:cNvSpPr/>
          <p:nvPr/>
        </p:nvSpPr>
        <p:spPr>
          <a:xfrm>
            <a:off x="411892" y="1936063"/>
            <a:ext cx="459671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네이버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pay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와 연계한 쇼핑 기능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defRPr/>
            </a:pPr>
            <a:endParaRPr lang="ko-KR" altLang="en-US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defRPr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모든 경우의 수에 대한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레시피</a:t>
            </a:r>
            <a:endParaRPr lang="ko-KR" altLang="en-US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5329881" y="551966"/>
            <a:ext cx="2680881" cy="5957516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8432099" y="551965"/>
            <a:ext cx="2680744" cy="595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95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1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21" name="그룹 20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solidFill>
              <a:schemeClr val="accent2"/>
            </a:solidFill>
          </p:grpSpPr>
          <p:sp>
            <p:nvSpPr>
              <p:cNvPr id="30" name="오각형 2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1" name="직선 연결선 3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그룹 21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</p:grpSpPr>
          <p:pic>
            <p:nvPicPr>
              <p:cNvPr id="28" name="그림 2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54" t="7721" r="14157" b="19442"/>
              <a:stretch/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29" name="그림 28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186" t="85302" r="14157" b="-2883"/>
              <a:stretch/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7" name="직사각형 26"/>
          <p:cNvSpPr/>
          <p:nvPr/>
        </p:nvSpPr>
        <p:spPr>
          <a:xfrm>
            <a:off x="348597" y="446382"/>
            <a:ext cx="27318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err="1"/>
              <a:t>백쌤의</a:t>
            </a:r>
            <a:r>
              <a:rPr lang="ko-KR" altLang="en-US" sz="2400" dirty="0"/>
              <a:t> </a:t>
            </a:r>
            <a:r>
              <a:rPr lang="ko-KR" altLang="en-US" sz="2400" dirty="0" err="1"/>
              <a:t>요리레시피</a:t>
            </a:r>
            <a:endParaRPr lang="en-US" altLang="ko-KR" sz="2400" dirty="0"/>
          </a:p>
        </p:txBody>
      </p:sp>
      <p:sp>
        <p:nvSpPr>
          <p:cNvPr id="2" name="직사각형 1"/>
          <p:cNvSpPr/>
          <p:nvPr/>
        </p:nvSpPr>
        <p:spPr>
          <a:xfrm>
            <a:off x="206182" y="1521097"/>
            <a:ext cx="535691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냉장고 파먹기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재료를 이용하여 해당 재료가 사용되는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레시피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검색 기능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defRPr/>
            </a:pP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defRPr/>
            </a:pP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백종원의 요리비책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레시피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검색기능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093" y="551966"/>
            <a:ext cx="2556102" cy="582403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98" y="551966"/>
            <a:ext cx="2556102" cy="582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09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오늘의PPT색상테마046_상큼오렌지">
      <a:dk1>
        <a:srgbClr val="3A3838"/>
      </a:dk1>
      <a:lt1>
        <a:srgbClr val="FFFFFF"/>
      </a:lt1>
      <a:dk2>
        <a:srgbClr val="8A8686"/>
      </a:dk2>
      <a:lt2>
        <a:srgbClr val="F2F2F2"/>
      </a:lt2>
      <a:accent1>
        <a:srgbClr val="DC6721"/>
      </a:accent1>
      <a:accent2>
        <a:srgbClr val="F8B03A"/>
      </a:accent2>
      <a:accent3>
        <a:srgbClr val="FFD37C"/>
      </a:accent3>
      <a:accent4>
        <a:srgbClr val="FBE4C2"/>
      </a:accent4>
      <a:accent5>
        <a:srgbClr val="F6CAE2"/>
      </a:accent5>
      <a:accent6>
        <a:srgbClr val="FF77C2"/>
      </a:accent6>
      <a:hlink>
        <a:srgbClr val="2B2929"/>
      </a:hlink>
      <a:folHlink>
        <a:srgbClr val="2B2929"/>
      </a:folHlink>
    </a:clrScheme>
    <a:fontScheme name="사용자 지정 2">
      <a:majorFont>
        <a:latin typeface="Arial"/>
        <a:ea typeface="나눔바른고딕"/>
        <a:cs typeface=""/>
      </a:majorFont>
      <a:minorFont>
        <a:latin typeface="Arial"/>
        <a:ea typeface="나눔바른고딕 Ultra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1137</TotalTime>
  <Words>525</Words>
  <Application>Microsoft Office PowerPoint</Application>
  <PresentationFormat>와이드스크린</PresentationFormat>
  <Paragraphs>177</Paragraphs>
  <Slides>22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나눔바른고딕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김민오</cp:lastModifiedBy>
  <cp:revision>133</cp:revision>
  <dcterms:created xsi:type="dcterms:W3CDTF">2015-04-14T11:49:33Z</dcterms:created>
  <dcterms:modified xsi:type="dcterms:W3CDTF">2022-09-29T14:28:21Z</dcterms:modified>
</cp:coreProperties>
</file>

<file path=docProps/thumbnail.jpeg>
</file>